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6"/>
  </p:notesMasterIdLst>
  <p:sldIdLst>
    <p:sldId id="664" r:id="rId2"/>
    <p:sldId id="677" r:id="rId3"/>
    <p:sldId id="660" r:id="rId4"/>
    <p:sldId id="673" r:id="rId5"/>
    <p:sldId id="670" r:id="rId6"/>
    <p:sldId id="671" r:id="rId7"/>
    <p:sldId id="674" r:id="rId8"/>
    <p:sldId id="675" r:id="rId9"/>
    <p:sldId id="676" r:id="rId10"/>
    <p:sldId id="678" r:id="rId11"/>
    <p:sldId id="646" r:id="rId12"/>
    <p:sldId id="2446" r:id="rId13"/>
    <p:sldId id="2467" r:id="rId14"/>
    <p:sldId id="2468" r:id="rId15"/>
    <p:sldId id="2469" r:id="rId16"/>
    <p:sldId id="2471" r:id="rId17"/>
    <p:sldId id="2472" r:id="rId18"/>
    <p:sldId id="2460" r:id="rId19"/>
    <p:sldId id="679" r:id="rId20"/>
    <p:sldId id="274" r:id="rId21"/>
    <p:sldId id="273" r:id="rId22"/>
    <p:sldId id="280" r:id="rId23"/>
    <p:sldId id="284" r:id="rId24"/>
    <p:sldId id="267" r:id="rId25"/>
    <p:sldId id="279" r:id="rId26"/>
    <p:sldId id="261" r:id="rId27"/>
    <p:sldId id="263" r:id="rId28"/>
    <p:sldId id="288" r:id="rId29"/>
    <p:sldId id="289" r:id="rId30"/>
    <p:sldId id="265" r:id="rId31"/>
    <p:sldId id="269" r:id="rId32"/>
    <p:sldId id="268" r:id="rId33"/>
    <p:sldId id="285" r:id="rId34"/>
    <p:sldId id="286" r:id="rId35"/>
    <p:sldId id="287" r:id="rId36"/>
    <p:sldId id="276" r:id="rId37"/>
    <p:sldId id="2473" r:id="rId38"/>
    <p:sldId id="281" r:id="rId39"/>
    <p:sldId id="290" r:id="rId40"/>
    <p:sldId id="282" r:id="rId41"/>
    <p:sldId id="278" r:id="rId42"/>
    <p:sldId id="275" r:id="rId43"/>
    <p:sldId id="283" r:id="rId44"/>
    <p:sldId id="25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84C"/>
    <a:srgbClr val="00A3AC"/>
    <a:srgbClr val="ECECA5"/>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autoAdjust="0"/>
    <p:restoredTop sz="80941" autoAdjust="0"/>
  </p:normalViewPr>
  <p:slideViewPr>
    <p:cSldViewPr snapToGrid="0">
      <p:cViewPr varScale="1">
        <p:scale>
          <a:sx n="85" d="100"/>
          <a:sy n="85" d="100"/>
        </p:scale>
        <p:origin x="8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5B2DD-E3EA-489E-9D5F-1D9EDAC8032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FB9920C-5D56-46A4-AD16-EFE60D473C44}">
      <dgm:prSet/>
      <dgm:spPr/>
      <dgm:t>
        <a:bodyPr/>
        <a:lstStyle/>
        <a:p>
          <a:r>
            <a:rPr lang="en-GB" dirty="0">
              <a:latin typeface="Georgia" panose="02040502050405020303" pitchFamily="18" charset="0"/>
            </a:rPr>
            <a:t>Based on what we discussed today and in the previous lecture, pick a topic and identify:</a:t>
          </a:r>
          <a:endParaRPr lang="en-US" dirty="0">
            <a:latin typeface="Georgia" panose="02040502050405020303" pitchFamily="18" charset="0"/>
          </a:endParaRPr>
        </a:p>
      </dgm:t>
    </dgm:pt>
    <dgm:pt modelId="{5590DC64-5F56-4BEB-871B-BC087F9C9778}" type="parTrans" cxnId="{9CCB0124-A749-4617-BA28-661F4E53DDC1}">
      <dgm:prSet/>
      <dgm:spPr/>
      <dgm:t>
        <a:bodyPr/>
        <a:lstStyle/>
        <a:p>
          <a:endParaRPr lang="en-US">
            <a:latin typeface="Georgia" panose="02040502050405020303" pitchFamily="18" charset="0"/>
          </a:endParaRPr>
        </a:p>
      </dgm:t>
    </dgm:pt>
    <dgm:pt modelId="{DC8A6CF3-C015-4742-BC04-700D0CD48618}" type="sibTrans" cxnId="{9CCB0124-A749-4617-BA28-661F4E53DDC1}">
      <dgm:prSet/>
      <dgm:spPr/>
      <dgm:t>
        <a:bodyPr/>
        <a:lstStyle/>
        <a:p>
          <a:endParaRPr lang="en-US">
            <a:latin typeface="Georgia" panose="02040502050405020303" pitchFamily="18" charset="0"/>
          </a:endParaRPr>
        </a:p>
      </dgm:t>
    </dgm:pt>
    <dgm:pt modelId="{1436A12B-3761-493C-9C55-FB72CC69DFE0}">
      <dgm:prSet/>
      <dgm:spPr/>
      <dgm:t>
        <a:bodyPr/>
        <a:lstStyle/>
        <a:p>
          <a:r>
            <a:rPr lang="en-GB" dirty="0">
              <a:latin typeface="Georgia" panose="02040502050405020303" pitchFamily="18" charset="0"/>
            </a:rPr>
            <a:t>An advocacy and, if applicable, lobbying objective</a:t>
          </a:r>
          <a:endParaRPr lang="en-US" dirty="0">
            <a:latin typeface="Georgia" panose="02040502050405020303" pitchFamily="18" charset="0"/>
          </a:endParaRPr>
        </a:p>
      </dgm:t>
    </dgm:pt>
    <dgm:pt modelId="{3118BCDD-5CF4-408C-9AD1-02B209F54DFC}" type="parTrans" cxnId="{514DE533-447E-4883-970D-EB44DBF669FD}">
      <dgm:prSet/>
      <dgm:spPr/>
      <dgm:t>
        <a:bodyPr/>
        <a:lstStyle/>
        <a:p>
          <a:endParaRPr lang="en-US">
            <a:latin typeface="Georgia" panose="02040502050405020303" pitchFamily="18" charset="0"/>
          </a:endParaRPr>
        </a:p>
      </dgm:t>
    </dgm:pt>
    <dgm:pt modelId="{A8AB59CB-5AE3-4164-B531-03A5E14E647F}" type="sibTrans" cxnId="{514DE533-447E-4883-970D-EB44DBF669FD}">
      <dgm:prSet/>
      <dgm:spPr/>
      <dgm:t>
        <a:bodyPr/>
        <a:lstStyle/>
        <a:p>
          <a:endParaRPr lang="en-US">
            <a:latin typeface="Georgia" panose="02040502050405020303" pitchFamily="18" charset="0"/>
          </a:endParaRPr>
        </a:p>
      </dgm:t>
    </dgm:pt>
    <dgm:pt modelId="{C3EF7955-0012-4D9E-895F-64CB84E8B614}">
      <dgm:prSet/>
      <dgm:spPr/>
      <dgm:t>
        <a:bodyPr/>
        <a:lstStyle/>
        <a:p>
          <a:r>
            <a:rPr lang="en-GB" dirty="0">
              <a:latin typeface="Georgia" panose="02040502050405020303" pitchFamily="18" charset="0"/>
            </a:rPr>
            <a:t>Required stakeholders</a:t>
          </a:r>
          <a:endParaRPr lang="en-US" dirty="0">
            <a:latin typeface="Georgia" panose="02040502050405020303" pitchFamily="18" charset="0"/>
          </a:endParaRPr>
        </a:p>
      </dgm:t>
    </dgm:pt>
    <dgm:pt modelId="{E004A787-026D-464B-B3A5-4C1CE3F92700}" type="parTrans" cxnId="{A796DEA2-86C8-459A-937E-5102D4F42FD6}">
      <dgm:prSet/>
      <dgm:spPr/>
      <dgm:t>
        <a:bodyPr/>
        <a:lstStyle/>
        <a:p>
          <a:endParaRPr lang="en-US">
            <a:latin typeface="Georgia" panose="02040502050405020303" pitchFamily="18" charset="0"/>
          </a:endParaRPr>
        </a:p>
      </dgm:t>
    </dgm:pt>
    <dgm:pt modelId="{3088C9FF-FFF5-4CFF-A087-052431956C49}" type="sibTrans" cxnId="{A796DEA2-86C8-459A-937E-5102D4F42FD6}">
      <dgm:prSet/>
      <dgm:spPr/>
      <dgm:t>
        <a:bodyPr/>
        <a:lstStyle/>
        <a:p>
          <a:endParaRPr lang="en-US">
            <a:latin typeface="Georgia" panose="02040502050405020303" pitchFamily="18" charset="0"/>
          </a:endParaRPr>
        </a:p>
      </dgm:t>
    </dgm:pt>
    <dgm:pt modelId="{1CA2C528-1A29-4403-A45B-88AFA483466A}">
      <dgm:prSet/>
      <dgm:spPr/>
      <dgm:t>
        <a:bodyPr/>
        <a:lstStyle/>
        <a:p>
          <a:r>
            <a:rPr lang="en-GB" dirty="0">
              <a:latin typeface="Georgia" panose="02040502050405020303" pitchFamily="18" charset="0"/>
            </a:rPr>
            <a:t>Messaging and milestones</a:t>
          </a:r>
          <a:endParaRPr lang="en-US" dirty="0">
            <a:latin typeface="Georgia" panose="02040502050405020303" pitchFamily="18" charset="0"/>
          </a:endParaRPr>
        </a:p>
      </dgm:t>
    </dgm:pt>
    <dgm:pt modelId="{3FB18E48-66D6-4385-9D4B-20598CE9B5DC}" type="parTrans" cxnId="{EB6862F7-1DA8-469F-9F63-761427CF6237}">
      <dgm:prSet/>
      <dgm:spPr/>
      <dgm:t>
        <a:bodyPr/>
        <a:lstStyle/>
        <a:p>
          <a:endParaRPr lang="en-US">
            <a:latin typeface="Georgia" panose="02040502050405020303" pitchFamily="18" charset="0"/>
          </a:endParaRPr>
        </a:p>
      </dgm:t>
    </dgm:pt>
    <dgm:pt modelId="{4A053A82-32CA-4F32-9C27-AE62591C008A}" type="sibTrans" cxnId="{EB6862F7-1DA8-469F-9F63-761427CF6237}">
      <dgm:prSet/>
      <dgm:spPr/>
      <dgm:t>
        <a:bodyPr/>
        <a:lstStyle/>
        <a:p>
          <a:endParaRPr lang="en-US">
            <a:latin typeface="Georgia" panose="02040502050405020303" pitchFamily="18" charset="0"/>
          </a:endParaRPr>
        </a:p>
      </dgm:t>
    </dgm:pt>
    <dgm:pt modelId="{85380F61-8868-4BB9-958C-6ADF4BF50EBF}">
      <dgm:prSet/>
      <dgm:spPr/>
      <dgm:t>
        <a:bodyPr/>
        <a:lstStyle/>
        <a:p>
          <a:r>
            <a:rPr lang="en-GB" dirty="0">
              <a:latin typeface="Georgia" panose="02040502050405020303" pitchFamily="18" charset="0"/>
            </a:rPr>
            <a:t>Allies and challengers</a:t>
          </a:r>
          <a:endParaRPr lang="en-US" dirty="0">
            <a:latin typeface="Georgia" panose="02040502050405020303" pitchFamily="18" charset="0"/>
          </a:endParaRPr>
        </a:p>
      </dgm:t>
    </dgm:pt>
    <dgm:pt modelId="{DD7C0D9D-FAB0-47F5-A8C3-2BF5E6C1BC20}" type="parTrans" cxnId="{B66C0F53-FF7C-45F8-98F6-8B1A8535DAB9}">
      <dgm:prSet/>
      <dgm:spPr/>
      <dgm:t>
        <a:bodyPr/>
        <a:lstStyle/>
        <a:p>
          <a:endParaRPr lang="en-US">
            <a:latin typeface="Georgia" panose="02040502050405020303" pitchFamily="18" charset="0"/>
          </a:endParaRPr>
        </a:p>
      </dgm:t>
    </dgm:pt>
    <dgm:pt modelId="{C2402D7F-BDE3-4CB6-A372-2E73E6BB9C1D}" type="sibTrans" cxnId="{B66C0F53-FF7C-45F8-98F6-8B1A8535DAB9}">
      <dgm:prSet/>
      <dgm:spPr/>
      <dgm:t>
        <a:bodyPr/>
        <a:lstStyle/>
        <a:p>
          <a:endParaRPr lang="en-US">
            <a:latin typeface="Georgia" panose="02040502050405020303" pitchFamily="18" charset="0"/>
          </a:endParaRPr>
        </a:p>
      </dgm:t>
    </dgm:pt>
    <dgm:pt modelId="{D5B4A941-CC65-4442-B036-B9631D305035}" type="pres">
      <dgm:prSet presAssocID="{1865B2DD-E3EA-489E-9D5F-1D9EDAC80324}" presName="vert0" presStyleCnt="0">
        <dgm:presLayoutVars>
          <dgm:dir/>
          <dgm:animOne val="branch"/>
          <dgm:animLvl val="lvl"/>
        </dgm:presLayoutVars>
      </dgm:prSet>
      <dgm:spPr/>
    </dgm:pt>
    <dgm:pt modelId="{9B729595-BFD5-2E4B-A0B7-225AFFA9ACF4}" type="pres">
      <dgm:prSet presAssocID="{AFB9920C-5D56-46A4-AD16-EFE60D473C44}" presName="thickLine" presStyleLbl="alignNode1" presStyleIdx="0" presStyleCnt="1"/>
      <dgm:spPr/>
    </dgm:pt>
    <dgm:pt modelId="{97FFD7E7-2257-CF45-B4BE-A8F1D9EA866D}" type="pres">
      <dgm:prSet presAssocID="{AFB9920C-5D56-46A4-AD16-EFE60D473C44}" presName="horz1" presStyleCnt="0"/>
      <dgm:spPr/>
    </dgm:pt>
    <dgm:pt modelId="{2C18375B-0E05-8746-B2B6-AF222EEB9AEA}" type="pres">
      <dgm:prSet presAssocID="{AFB9920C-5D56-46A4-AD16-EFE60D473C44}" presName="tx1" presStyleLbl="revTx" presStyleIdx="0" presStyleCnt="5"/>
      <dgm:spPr/>
    </dgm:pt>
    <dgm:pt modelId="{EF7C5151-E5EB-9948-927F-D9D26D807226}" type="pres">
      <dgm:prSet presAssocID="{AFB9920C-5D56-46A4-AD16-EFE60D473C44}" presName="vert1" presStyleCnt="0"/>
      <dgm:spPr/>
    </dgm:pt>
    <dgm:pt modelId="{9054EFB5-B82F-1642-867F-A13D6A588B7A}" type="pres">
      <dgm:prSet presAssocID="{1436A12B-3761-493C-9C55-FB72CC69DFE0}" presName="vertSpace2a" presStyleCnt="0"/>
      <dgm:spPr/>
    </dgm:pt>
    <dgm:pt modelId="{DCB7E35D-D441-8840-B14D-FB47F5A99532}" type="pres">
      <dgm:prSet presAssocID="{1436A12B-3761-493C-9C55-FB72CC69DFE0}" presName="horz2" presStyleCnt="0"/>
      <dgm:spPr/>
    </dgm:pt>
    <dgm:pt modelId="{46ED7FAB-6C0E-5C40-9704-9E6BFDC711A6}" type="pres">
      <dgm:prSet presAssocID="{1436A12B-3761-493C-9C55-FB72CC69DFE0}" presName="horzSpace2" presStyleCnt="0"/>
      <dgm:spPr/>
    </dgm:pt>
    <dgm:pt modelId="{69D67543-AD43-834D-9C43-912AC69FBE6C}" type="pres">
      <dgm:prSet presAssocID="{1436A12B-3761-493C-9C55-FB72CC69DFE0}" presName="tx2" presStyleLbl="revTx" presStyleIdx="1" presStyleCnt="5"/>
      <dgm:spPr/>
    </dgm:pt>
    <dgm:pt modelId="{D0C63FE3-6E35-FF40-A1BE-B2A027D848BA}" type="pres">
      <dgm:prSet presAssocID="{1436A12B-3761-493C-9C55-FB72CC69DFE0}" presName="vert2" presStyleCnt="0"/>
      <dgm:spPr/>
    </dgm:pt>
    <dgm:pt modelId="{850C17F8-7114-C244-B85A-055CAE4EF96C}" type="pres">
      <dgm:prSet presAssocID="{1436A12B-3761-493C-9C55-FB72CC69DFE0}" presName="thinLine2b" presStyleLbl="callout" presStyleIdx="0" presStyleCnt="4"/>
      <dgm:spPr/>
    </dgm:pt>
    <dgm:pt modelId="{BA195753-93EC-6049-A330-665197BE10BB}" type="pres">
      <dgm:prSet presAssocID="{1436A12B-3761-493C-9C55-FB72CC69DFE0}" presName="vertSpace2b" presStyleCnt="0"/>
      <dgm:spPr/>
    </dgm:pt>
    <dgm:pt modelId="{C3FEFBF7-0C48-C64C-AF42-B2ABA750CCCA}" type="pres">
      <dgm:prSet presAssocID="{C3EF7955-0012-4D9E-895F-64CB84E8B614}" presName="horz2" presStyleCnt="0"/>
      <dgm:spPr/>
    </dgm:pt>
    <dgm:pt modelId="{23877A2D-95E5-9049-BA02-AD1D286D6B23}" type="pres">
      <dgm:prSet presAssocID="{C3EF7955-0012-4D9E-895F-64CB84E8B614}" presName="horzSpace2" presStyleCnt="0"/>
      <dgm:spPr/>
    </dgm:pt>
    <dgm:pt modelId="{444C5D5D-079A-7E47-9E6A-1399959A095A}" type="pres">
      <dgm:prSet presAssocID="{C3EF7955-0012-4D9E-895F-64CB84E8B614}" presName="tx2" presStyleLbl="revTx" presStyleIdx="2" presStyleCnt="5"/>
      <dgm:spPr/>
    </dgm:pt>
    <dgm:pt modelId="{2967BDBA-2E07-944C-85F8-FAD9B9B16A1E}" type="pres">
      <dgm:prSet presAssocID="{C3EF7955-0012-4D9E-895F-64CB84E8B614}" presName="vert2" presStyleCnt="0"/>
      <dgm:spPr/>
    </dgm:pt>
    <dgm:pt modelId="{D86D1A20-6D6F-6F43-9B7B-A25721D764D4}" type="pres">
      <dgm:prSet presAssocID="{C3EF7955-0012-4D9E-895F-64CB84E8B614}" presName="thinLine2b" presStyleLbl="callout" presStyleIdx="1" presStyleCnt="4"/>
      <dgm:spPr/>
    </dgm:pt>
    <dgm:pt modelId="{D8C10E7F-58DB-4C4B-8B47-7D67F630B992}" type="pres">
      <dgm:prSet presAssocID="{C3EF7955-0012-4D9E-895F-64CB84E8B614}" presName="vertSpace2b" presStyleCnt="0"/>
      <dgm:spPr/>
    </dgm:pt>
    <dgm:pt modelId="{F5BA1ABD-C60A-2848-BA67-C33D1FEE73E4}" type="pres">
      <dgm:prSet presAssocID="{1CA2C528-1A29-4403-A45B-88AFA483466A}" presName="horz2" presStyleCnt="0"/>
      <dgm:spPr/>
    </dgm:pt>
    <dgm:pt modelId="{EBCADE40-BC46-C442-8347-7140738FA14C}" type="pres">
      <dgm:prSet presAssocID="{1CA2C528-1A29-4403-A45B-88AFA483466A}" presName="horzSpace2" presStyleCnt="0"/>
      <dgm:spPr/>
    </dgm:pt>
    <dgm:pt modelId="{83DD7FB4-75F4-7444-9974-A11ED38E00DB}" type="pres">
      <dgm:prSet presAssocID="{1CA2C528-1A29-4403-A45B-88AFA483466A}" presName="tx2" presStyleLbl="revTx" presStyleIdx="3" presStyleCnt="5"/>
      <dgm:spPr/>
    </dgm:pt>
    <dgm:pt modelId="{0358A403-E0AF-194E-B08B-7D3B9048A099}" type="pres">
      <dgm:prSet presAssocID="{1CA2C528-1A29-4403-A45B-88AFA483466A}" presName="vert2" presStyleCnt="0"/>
      <dgm:spPr/>
    </dgm:pt>
    <dgm:pt modelId="{58B2F4DC-E3D0-4F41-A265-776BEA04139C}" type="pres">
      <dgm:prSet presAssocID="{1CA2C528-1A29-4403-A45B-88AFA483466A}" presName="thinLine2b" presStyleLbl="callout" presStyleIdx="2" presStyleCnt="4"/>
      <dgm:spPr/>
    </dgm:pt>
    <dgm:pt modelId="{29D0E7FB-9339-7947-AC60-E7E4295E24E5}" type="pres">
      <dgm:prSet presAssocID="{1CA2C528-1A29-4403-A45B-88AFA483466A}" presName="vertSpace2b" presStyleCnt="0"/>
      <dgm:spPr/>
    </dgm:pt>
    <dgm:pt modelId="{AD2C9681-DFE5-D54E-8CAE-E84CCAAF87C8}" type="pres">
      <dgm:prSet presAssocID="{85380F61-8868-4BB9-958C-6ADF4BF50EBF}" presName="horz2" presStyleCnt="0"/>
      <dgm:spPr/>
    </dgm:pt>
    <dgm:pt modelId="{D8E1C30D-F4CB-104E-A7BF-AD0E97CE9B12}" type="pres">
      <dgm:prSet presAssocID="{85380F61-8868-4BB9-958C-6ADF4BF50EBF}" presName="horzSpace2" presStyleCnt="0"/>
      <dgm:spPr/>
    </dgm:pt>
    <dgm:pt modelId="{2CB60B59-8B6A-9243-83B8-4FD24854D63B}" type="pres">
      <dgm:prSet presAssocID="{85380F61-8868-4BB9-958C-6ADF4BF50EBF}" presName="tx2" presStyleLbl="revTx" presStyleIdx="4" presStyleCnt="5"/>
      <dgm:spPr/>
    </dgm:pt>
    <dgm:pt modelId="{0176B717-EBF7-1944-ADF4-3FF5FEBA3396}" type="pres">
      <dgm:prSet presAssocID="{85380F61-8868-4BB9-958C-6ADF4BF50EBF}" presName="vert2" presStyleCnt="0"/>
      <dgm:spPr/>
    </dgm:pt>
    <dgm:pt modelId="{31A200F8-D91A-BE47-8F77-BA12899329CD}" type="pres">
      <dgm:prSet presAssocID="{85380F61-8868-4BB9-958C-6ADF4BF50EBF}" presName="thinLine2b" presStyleLbl="callout" presStyleIdx="3" presStyleCnt="4"/>
      <dgm:spPr/>
    </dgm:pt>
    <dgm:pt modelId="{1E229CD2-D95B-0742-99A2-053B9D5A0A58}" type="pres">
      <dgm:prSet presAssocID="{85380F61-8868-4BB9-958C-6ADF4BF50EBF}" presName="vertSpace2b" presStyleCnt="0"/>
      <dgm:spPr/>
    </dgm:pt>
  </dgm:ptLst>
  <dgm:cxnLst>
    <dgm:cxn modelId="{9CCB0124-A749-4617-BA28-661F4E53DDC1}" srcId="{1865B2DD-E3EA-489E-9D5F-1D9EDAC80324}" destId="{AFB9920C-5D56-46A4-AD16-EFE60D473C44}" srcOrd="0" destOrd="0" parTransId="{5590DC64-5F56-4BEB-871B-BC087F9C9778}" sibTransId="{DC8A6CF3-C015-4742-BC04-700D0CD48618}"/>
    <dgm:cxn modelId="{514DE533-447E-4883-970D-EB44DBF669FD}" srcId="{AFB9920C-5D56-46A4-AD16-EFE60D473C44}" destId="{1436A12B-3761-493C-9C55-FB72CC69DFE0}" srcOrd="0" destOrd="0" parTransId="{3118BCDD-5CF4-408C-9AD1-02B209F54DFC}" sibTransId="{A8AB59CB-5AE3-4164-B531-03A5E14E647F}"/>
    <dgm:cxn modelId="{B66C0F53-FF7C-45F8-98F6-8B1A8535DAB9}" srcId="{AFB9920C-5D56-46A4-AD16-EFE60D473C44}" destId="{85380F61-8868-4BB9-958C-6ADF4BF50EBF}" srcOrd="3" destOrd="0" parTransId="{DD7C0D9D-FAB0-47F5-A8C3-2BF5E6C1BC20}" sibTransId="{C2402D7F-BDE3-4CB6-A372-2E73E6BB9C1D}"/>
    <dgm:cxn modelId="{4A5B4D68-DF60-D548-99CB-AC9CF61BBB3C}" type="presOf" srcId="{85380F61-8868-4BB9-958C-6ADF4BF50EBF}" destId="{2CB60B59-8B6A-9243-83B8-4FD24854D63B}" srcOrd="0" destOrd="0" presId="urn:microsoft.com/office/officeart/2008/layout/LinedList"/>
    <dgm:cxn modelId="{FC01BB73-38F4-5345-92B8-17E6D9F45990}" type="presOf" srcId="{AFB9920C-5D56-46A4-AD16-EFE60D473C44}" destId="{2C18375B-0E05-8746-B2B6-AF222EEB9AEA}" srcOrd="0" destOrd="0" presId="urn:microsoft.com/office/officeart/2008/layout/LinedList"/>
    <dgm:cxn modelId="{89D95690-B85E-8544-8BFA-85DA4EF976FF}" type="presOf" srcId="{1865B2DD-E3EA-489E-9D5F-1D9EDAC80324}" destId="{D5B4A941-CC65-4442-B036-B9631D305035}" srcOrd="0" destOrd="0" presId="urn:microsoft.com/office/officeart/2008/layout/LinedList"/>
    <dgm:cxn modelId="{A796DEA2-86C8-459A-937E-5102D4F42FD6}" srcId="{AFB9920C-5D56-46A4-AD16-EFE60D473C44}" destId="{C3EF7955-0012-4D9E-895F-64CB84E8B614}" srcOrd="1" destOrd="0" parTransId="{E004A787-026D-464B-B3A5-4C1CE3F92700}" sibTransId="{3088C9FF-FFF5-4CFF-A087-052431956C49}"/>
    <dgm:cxn modelId="{B419A7BF-D70D-3544-BD60-1902F49F4379}" type="presOf" srcId="{C3EF7955-0012-4D9E-895F-64CB84E8B614}" destId="{444C5D5D-079A-7E47-9E6A-1399959A095A}" srcOrd="0" destOrd="0" presId="urn:microsoft.com/office/officeart/2008/layout/LinedList"/>
    <dgm:cxn modelId="{4771B6D6-C984-D243-96AB-058F50B473CB}" type="presOf" srcId="{1CA2C528-1A29-4403-A45B-88AFA483466A}" destId="{83DD7FB4-75F4-7444-9974-A11ED38E00DB}" srcOrd="0" destOrd="0" presId="urn:microsoft.com/office/officeart/2008/layout/LinedList"/>
    <dgm:cxn modelId="{9C2339E4-2FC5-F54F-92EF-641C7A16A4D8}" type="presOf" srcId="{1436A12B-3761-493C-9C55-FB72CC69DFE0}" destId="{69D67543-AD43-834D-9C43-912AC69FBE6C}" srcOrd="0" destOrd="0" presId="urn:microsoft.com/office/officeart/2008/layout/LinedList"/>
    <dgm:cxn modelId="{EB6862F7-1DA8-469F-9F63-761427CF6237}" srcId="{AFB9920C-5D56-46A4-AD16-EFE60D473C44}" destId="{1CA2C528-1A29-4403-A45B-88AFA483466A}" srcOrd="2" destOrd="0" parTransId="{3FB18E48-66D6-4385-9D4B-20598CE9B5DC}" sibTransId="{4A053A82-32CA-4F32-9C27-AE62591C008A}"/>
    <dgm:cxn modelId="{7436F27C-7894-5649-BB6C-7EE786B6C19B}" type="presParOf" srcId="{D5B4A941-CC65-4442-B036-B9631D305035}" destId="{9B729595-BFD5-2E4B-A0B7-225AFFA9ACF4}" srcOrd="0" destOrd="0" presId="urn:microsoft.com/office/officeart/2008/layout/LinedList"/>
    <dgm:cxn modelId="{9836FE8E-7610-9C44-A15A-AFFA972B71AC}" type="presParOf" srcId="{D5B4A941-CC65-4442-B036-B9631D305035}" destId="{97FFD7E7-2257-CF45-B4BE-A8F1D9EA866D}" srcOrd="1" destOrd="0" presId="urn:microsoft.com/office/officeart/2008/layout/LinedList"/>
    <dgm:cxn modelId="{EE4C9D44-B9E2-F742-AFC3-D4281237FC02}" type="presParOf" srcId="{97FFD7E7-2257-CF45-B4BE-A8F1D9EA866D}" destId="{2C18375B-0E05-8746-B2B6-AF222EEB9AEA}" srcOrd="0" destOrd="0" presId="urn:microsoft.com/office/officeart/2008/layout/LinedList"/>
    <dgm:cxn modelId="{92057E3A-4FF0-9A4C-9D7D-2611FDDA7120}" type="presParOf" srcId="{97FFD7E7-2257-CF45-B4BE-A8F1D9EA866D}" destId="{EF7C5151-E5EB-9948-927F-D9D26D807226}" srcOrd="1" destOrd="0" presId="urn:microsoft.com/office/officeart/2008/layout/LinedList"/>
    <dgm:cxn modelId="{CD8E8D78-BEA3-AD4E-92D2-87BFE50BE716}" type="presParOf" srcId="{EF7C5151-E5EB-9948-927F-D9D26D807226}" destId="{9054EFB5-B82F-1642-867F-A13D6A588B7A}" srcOrd="0" destOrd="0" presId="urn:microsoft.com/office/officeart/2008/layout/LinedList"/>
    <dgm:cxn modelId="{F2D346DF-5431-9648-8BEE-1D47F32E6A36}" type="presParOf" srcId="{EF7C5151-E5EB-9948-927F-D9D26D807226}" destId="{DCB7E35D-D441-8840-B14D-FB47F5A99532}" srcOrd="1" destOrd="0" presId="urn:microsoft.com/office/officeart/2008/layout/LinedList"/>
    <dgm:cxn modelId="{4FEA6684-2B28-ED4F-9EB1-11B334EDA9A4}" type="presParOf" srcId="{DCB7E35D-D441-8840-B14D-FB47F5A99532}" destId="{46ED7FAB-6C0E-5C40-9704-9E6BFDC711A6}" srcOrd="0" destOrd="0" presId="urn:microsoft.com/office/officeart/2008/layout/LinedList"/>
    <dgm:cxn modelId="{5B4EBD8F-33FD-254B-BCD0-AFAA749629E8}" type="presParOf" srcId="{DCB7E35D-D441-8840-B14D-FB47F5A99532}" destId="{69D67543-AD43-834D-9C43-912AC69FBE6C}" srcOrd="1" destOrd="0" presId="urn:microsoft.com/office/officeart/2008/layout/LinedList"/>
    <dgm:cxn modelId="{09714378-2578-B645-A6B3-7A572E7FC17D}" type="presParOf" srcId="{DCB7E35D-D441-8840-B14D-FB47F5A99532}" destId="{D0C63FE3-6E35-FF40-A1BE-B2A027D848BA}" srcOrd="2" destOrd="0" presId="urn:microsoft.com/office/officeart/2008/layout/LinedList"/>
    <dgm:cxn modelId="{C46E8813-3502-BA49-B5A7-BD49F47DFB92}" type="presParOf" srcId="{EF7C5151-E5EB-9948-927F-D9D26D807226}" destId="{850C17F8-7114-C244-B85A-055CAE4EF96C}" srcOrd="2" destOrd="0" presId="urn:microsoft.com/office/officeart/2008/layout/LinedList"/>
    <dgm:cxn modelId="{73FC0677-8E2D-4248-A75C-E0E7F3D26BE0}" type="presParOf" srcId="{EF7C5151-E5EB-9948-927F-D9D26D807226}" destId="{BA195753-93EC-6049-A330-665197BE10BB}" srcOrd="3" destOrd="0" presId="urn:microsoft.com/office/officeart/2008/layout/LinedList"/>
    <dgm:cxn modelId="{68ECEF2F-A4EB-C941-A2AA-958704663BCC}" type="presParOf" srcId="{EF7C5151-E5EB-9948-927F-D9D26D807226}" destId="{C3FEFBF7-0C48-C64C-AF42-B2ABA750CCCA}" srcOrd="4" destOrd="0" presId="urn:microsoft.com/office/officeart/2008/layout/LinedList"/>
    <dgm:cxn modelId="{AD80488E-943B-7545-BAB1-AFAB032A2D50}" type="presParOf" srcId="{C3FEFBF7-0C48-C64C-AF42-B2ABA750CCCA}" destId="{23877A2D-95E5-9049-BA02-AD1D286D6B23}" srcOrd="0" destOrd="0" presId="urn:microsoft.com/office/officeart/2008/layout/LinedList"/>
    <dgm:cxn modelId="{09F535F8-6E2B-0545-B7D9-8B98EE99FA1D}" type="presParOf" srcId="{C3FEFBF7-0C48-C64C-AF42-B2ABA750CCCA}" destId="{444C5D5D-079A-7E47-9E6A-1399959A095A}" srcOrd="1" destOrd="0" presId="urn:microsoft.com/office/officeart/2008/layout/LinedList"/>
    <dgm:cxn modelId="{CAC2CF46-43A7-EA40-85E0-D80A53CC4AC9}" type="presParOf" srcId="{C3FEFBF7-0C48-C64C-AF42-B2ABA750CCCA}" destId="{2967BDBA-2E07-944C-85F8-FAD9B9B16A1E}" srcOrd="2" destOrd="0" presId="urn:microsoft.com/office/officeart/2008/layout/LinedList"/>
    <dgm:cxn modelId="{DDB0F7CA-BAE4-9F46-826C-CF47DFCB04DF}" type="presParOf" srcId="{EF7C5151-E5EB-9948-927F-D9D26D807226}" destId="{D86D1A20-6D6F-6F43-9B7B-A25721D764D4}" srcOrd="5" destOrd="0" presId="urn:microsoft.com/office/officeart/2008/layout/LinedList"/>
    <dgm:cxn modelId="{85A9926D-FCD7-7841-ADA1-BC73905454F9}" type="presParOf" srcId="{EF7C5151-E5EB-9948-927F-D9D26D807226}" destId="{D8C10E7F-58DB-4C4B-8B47-7D67F630B992}" srcOrd="6" destOrd="0" presId="urn:microsoft.com/office/officeart/2008/layout/LinedList"/>
    <dgm:cxn modelId="{C90B8BA4-A378-9C4C-95F9-D0BEBC0310F6}" type="presParOf" srcId="{EF7C5151-E5EB-9948-927F-D9D26D807226}" destId="{F5BA1ABD-C60A-2848-BA67-C33D1FEE73E4}" srcOrd="7" destOrd="0" presId="urn:microsoft.com/office/officeart/2008/layout/LinedList"/>
    <dgm:cxn modelId="{27CA591D-8E97-0844-B76A-A296F33B86F8}" type="presParOf" srcId="{F5BA1ABD-C60A-2848-BA67-C33D1FEE73E4}" destId="{EBCADE40-BC46-C442-8347-7140738FA14C}" srcOrd="0" destOrd="0" presId="urn:microsoft.com/office/officeart/2008/layout/LinedList"/>
    <dgm:cxn modelId="{A2EF57F8-F551-DE43-AC5D-0DA18321145F}" type="presParOf" srcId="{F5BA1ABD-C60A-2848-BA67-C33D1FEE73E4}" destId="{83DD7FB4-75F4-7444-9974-A11ED38E00DB}" srcOrd="1" destOrd="0" presId="urn:microsoft.com/office/officeart/2008/layout/LinedList"/>
    <dgm:cxn modelId="{0E91A026-65E4-6340-A22E-6A8339C5AF22}" type="presParOf" srcId="{F5BA1ABD-C60A-2848-BA67-C33D1FEE73E4}" destId="{0358A403-E0AF-194E-B08B-7D3B9048A099}" srcOrd="2" destOrd="0" presId="urn:microsoft.com/office/officeart/2008/layout/LinedList"/>
    <dgm:cxn modelId="{77E0D422-71C0-FD4A-A68F-FC6B0780EC30}" type="presParOf" srcId="{EF7C5151-E5EB-9948-927F-D9D26D807226}" destId="{58B2F4DC-E3D0-4F41-A265-776BEA04139C}" srcOrd="8" destOrd="0" presId="urn:microsoft.com/office/officeart/2008/layout/LinedList"/>
    <dgm:cxn modelId="{46D61628-D453-534D-89C8-25D5E6E4D1BB}" type="presParOf" srcId="{EF7C5151-E5EB-9948-927F-D9D26D807226}" destId="{29D0E7FB-9339-7947-AC60-E7E4295E24E5}" srcOrd="9" destOrd="0" presId="urn:microsoft.com/office/officeart/2008/layout/LinedList"/>
    <dgm:cxn modelId="{B7EFC5DF-E32C-F44F-B9D6-FED058F5CBB5}" type="presParOf" srcId="{EF7C5151-E5EB-9948-927F-D9D26D807226}" destId="{AD2C9681-DFE5-D54E-8CAE-E84CCAAF87C8}" srcOrd="10" destOrd="0" presId="urn:microsoft.com/office/officeart/2008/layout/LinedList"/>
    <dgm:cxn modelId="{61E21302-8C84-A94F-9161-50274BE8CFAB}" type="presParOf" srcId="{AD2C9681-DFE5-D54E-8CAE-E84CCAAF87C8}" destId="{D8E1C30D-F4CB-104E-A7BF-AD0E97CE9B12}" srcOrd="0" destOrd="0" presId="urn:microsoft.com/office/officeart/2008/layout/LinedList"/>
    <dgm:cxn modelId="{26DC40D7-D2EE-5144-B00B-D69EF2702014}" type="presParOf" srcId="{AD2C9681-DFE5-D54E-8CAE-E84CCAAF87C8}" destId="{2CB60B59-8B6A-9243-83B8-4FD24854D63B}" srcOrd="1" destOrd="0" presId="urn:microsoft.com/office/officeart/2008/layout/LinedList"/>
    <dgm:cxn modelId="{1B281357-0FFF-194C-891D-8EE2461183A7}" type="presParOf" srcId="{AD2C9681-DFE5-D54E-8CAE-E84CCAAF87C8}" destId="{0176B717-EBF7-1944-ADF4-3FF5FEBA3396}" srcOrd="2" destOrd="0" presId="urn:microsoft.com/office/officeart/2008/layout/LinedList"/>
    <dgm:cxn modelId="{7CA7DDDA-784F-354C-85A2-282312E6EBBF}" type="presParOf" srcId="{EF7C5151-E5EB-9948-927F-D9D26D807226}" destId="{31A200F8-D91A-BE47-8F77-BA12899329CD}" srcOrd="11" destOrd="0" presId="urn:microsoft.com/office/officeart/2008/layout/LinedList"/>
    <dgm:cxn modelId="{9F06FCFD-10DA-314F-9DBC-B289FF4748F7}" type="presParOf" srcId="{EF7C5151-E5EB-9948-927F-D9D26D807226}" destId="{1E229CD2-D95B-0742-99A2-053B9D5A0A58}"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B37120-5FD6-43A3-B98E-D249F51CAA9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51E04A8-57AF-49C0-B446-509153D90A26}">
      <dgm:prSet custT="1"/>
      <dgm:spPr/>
      <dgm:t>
        <a:bodyPr/>
        <a:lstStyle/>
        <a:p>
          <a:pPr>
            <a:lnSpc>
              <a:spcPct val="100000"/>
            </a:lnSpc>
          </a:pPr>
          <a:r>
            <a:rPr lang="en-ZA" sz="1600"/>
            <a:t>Research and policy development</a:t>
          </a:r>
          <a:endParaRPr lang="en-US" sz="1600"/>
        </a:p>
      </dgm:t>
    </dgm:pt>
    <dgm:pt modelId="{B2A41D65-81A9-4DA9-8EEE-919C1B54298D}" type="parTrans" cxnId="{D21989F8-2CCA-4D03-9CA0-4E8FC7CD9F41}">
      <dgm:prSet/>
      <dgm:spPr/>
      <dgm:t>
        <a:bodyPr/>
        <a:lstStyle/>
        <a:p>
          <a:endParaRPr lang="en-US"/>
        </a:p>
      </dgm:t>
    </dgm:pt>
    <dgm:pt modelId="{93469CCF-4B87-4B83-A632-9EDC17BDEA9B}" type="sibTrans" cxnId="{D21989F8-2CCA-4D03-9CA0-4E8FC7CD9F41}">
      <dgm:prSet/>
      <dgm:spPr/>
      <dgm:t>
        <a:bodyPr/>
        <a:lstStyle/>
        <a:p>
          <a:endParaRPr lang="en-US"/>
        </a:p>
      </dgm:t>
    </dgm:pt>
    <dgm:pt modelId="{C35254C0-A3B5-4B44-AC0A-05BBE3C1EA6B}">
      <dgm:prSet custT="1"/>
      <dgm:spPr/>
      <dgm:t>
        <a:bodyPr/>
        <a:lstStyle/>
        <a:p>
          <a:pPr>
            <a:lnSpc>
              <a:spcPct val="100000"/>
            </a:lnSpc>
          </a:pPr>
          <a:r>
            <a:rPr lang="en-ZA" sz="1600"/>
            <a:t>Supporting community engagement on issues</a:t>
          </a:r>
          <a:endParaRPr lang="en-US" sz="1600"/>
        </a:p>
      </dgm:t>
    </dgm:pt>
    <dgm:pt modelId="{DEE11CC9-CFA3-453D-9103-67CA5F564FEF}" type="parTrans" cxnId="{C86C7757-FC3A-46ED-8489-BF30DA11448D}">
      <dgm:prSet/>
      <dgm:spPr/>
      <dgm:t>
        <a:bodyPr/>
        <a:lstStyle/>
        <a:p>
          <a:endParaRPr lang="en-US"/>
        </a:p>
      </dgm:t>
    </dgm:pt>
    <dgm:pt modelId="{EFBD4286-15CA-4724-89B8-175D30ECF8E4}" type="sibTrans" cxnId="{C86C7757-FC3A-46ED-8489-BF30DA11448D}">
      <dgm:prSet/>
      <dgm:spPr/>
      <dgm:t>
        <a:bodyPr/>
        <a:lstStyle/>
        <a:p>
          <a:endParaRPr lang="en-US"/>
        </a:p>
      </dgm:t>
    </dgm:pt>
    <dgm:pt modelId="{B46159F0-66CF-4314-9A38-A9A10B31790A}">
      <dgm:prSet custT="1"/>
      <dgm:spPr/>
      <dgm:t>
        <a:bodyPr/>
        <a:lstStyle/>
        <a:p>
          <a:pPr>
            <a:lnSpc>
              <a:spcPct val="100000"/>
            </a:lnSpc>
          </a:pPr>
          <a:r>
            <a:rPr lang="en-ZA" sz="1600"/>
            <a:t>Lobbying and direct advocacy</a:t>
          </a:r>
          <a:endParaRPr lang="en-US" sz="1600"/>
        </a:p>
      </dgm:t>
    </dgm:pt>
    <dgm:pt modelId="{EB5BAEC0-C495-47CB-8CCE-523C02C73D16}" type="parTrans" cxnId="{378DFB7B-B981-423C-A89B-F595EFE65871}">
      <dgm:prSet/>
      <dgm:spPr/>
      <dgm:t>
        <a:bodyPr/>
        <a:lstStyle/>
        <a:p>
          <a:endParaRPr lang="en-US"/>
        </a:p>
      </dgm:t>
    </dgm:pt>
    <dgm:pt modelId="{1CF134A2-8598-4EF6-823E-2C93BAC35ACA}" type="sibTrans" cxnId="{378DFB7B-B981-423C-A89B-F595EFE65871}">
      <dgm:prSet/>
      <dgm:spPr/>
      <dgm:t>
        <a:bodyPr/>
        <a:lstStyle/>
        <a:p>
          <a:endParaRPr lang="en-US"/>
        </a:p>
      </dgm:t>
    </dgm:pt>
    <dgm:pt modelId="{8EC9BB01-1AEC-465D-BFBC-C5BAEAB70067}">
      <dgm:prSet custT="1"/>
      <dgm:spPr/>
      <dgm:t>
        <a:bodyPr/>
        <a:lstStyle/>
        <a:p>
          <a:pPr>
            <a:lnSpc>
              <a:spcPct val="100000"/>
            </a:lnSpc>
          </a:pPr>
          <a:r>
            <a:rPr lang="en-ZA" sz="1600"/>
            <a:t>Convening and facilitating alliances and network building</a:t>
          </a:r>
          <a:endParaRPr lang="en-US" sz="1600"/>
        </a:p>
      </dgm:t>
    </dgm:pt>
    <dgm:pt modelId="{A62AF24F-635A-44AE-9CB2-09D05D0B01FE}" type="parTrans" cxnId="{6FE3670D-C350-41BB-9293-7D8F7C0ED451}">
      <dgm:prSet/>
      <dgm:spPr/>
      <dgm:t>
        <a:bodyPr/>
        <a:lstStyle/>
        <a:p>
          <a:endParaRPr lang="en-US"/>
        </a:p>
      </dgm:t>
    </dgm:pt>
    <dgm:pt modelId="{3A4906D2-3A59-44C8-92C3-E7620D7EB09E}" type="sibTrans" cxnId="{6FE3670D-C350-41BB-9293-7D8F7C0ED451}">
      <dgm:prSet/>
      <dgm:spPr/>
      <dgm:t>
        <a:bodyPr/>
        <a:lstStyle/>
        <a:p>
          <a:endParaRPr lang="en-US"/>
        </a:p>
      </dgm:t>
    </dgm:pt>
    <dgm:pt modelId="{63C89FA3-9FB1-42C2-A49B-FC4561A75881}">
      <dgm:prSet custT="1"/>
      <dgm:spPr/>
      <dgm:t>
        <a:bodyPr/>
        <a:lstStyle/>
        <a:p>
          <a:pPr>
            <a:lnSpc>
              <a:spcPct val="100000"/>
            </a:lnSpc>
          </a:pPr>
          <a:r>
            <a:rPr lang="en-ZA" sz="1600"/>
            <a:t>Mobilization and public campaigning</a:t>
          </a:r>
          <a:endParaRPr lang="en-US" sz="1600"/>
        </a:p>
      </dgm:t>
    </dgm:pt>
    <dgm:pt modelId="{46AA9EF1-A877-403E-BE0D-2AED282DC306}" type="parTrans" cxnId="{8878E4CC-A6BB-477D-BBEB-45DADEF4AD6D}">
      <dgm:prSet/>
      <dgm:spPr/>
      <dgm:t>
        <a:bodyPr/>
        <a:lstStyle/>
        <a:p>
          <a:endParaRPr lang="en-US"/>
        </a:p>
      </dgm:t>
    </dgm:pt>
    <dgm:pt modelId="{B00B5322-4BE7-4D27-96FB-0C8BF5D363B3}" type="sibTrans" cxnId="{8878E4CC-A6BB-477D-BBEB-45DADEF4AD6D}">
      <dgm:prSet/>
      <dgm:spPr/>
      <dgm:t>
        <a:bodyPr/>
        <a:lstStyle/>
        <a:p>
          <a:endParaRPr lang="en-US"/>
        </a:p>
      </dgm:t>
    </dgm:pt>
    <dgm:pt modelId="{07CAA52D-B49B-4579-8180-2EBDE503FA21}">
      <dgm:prSet custT="1"/>
      <dgm:spPr/>
      <dgm:t>
        <a:bodyPr/>
        <a:lstStyle/>
        <a:p>
          <a:pPr>
            <a:lnSpc>
              <a:spcPct val="100000"/>
            </a:lnSpc>
          </a:pPr>
          <a:r>
            <a:rPr lang="en-ZA" sz="1600"/>
            <a:t>Communications and media</a:t>
          </a:r>
          <a:endParaRPr lang="en-US" sz="1600"/>
        </a:p>
      </dgm:t>
    </dgm:pt>
    <dgm:pt modelId="{89F36FD4-3661-41CE-89D9-F2AD3FD1A04D}" type="parTrans" cxnId="{5D16F129-7887-4092-9E22-EE0B206F626E}">
      <dgm:prSet/>
      <dgm:spPr/>
      <dgm:t>
        <a:bodyPr/>
        <a:lstStyle/>
        <a:p>
          <a:endParaRPr lang="en-US"/>
        </a:p>
      </dgm:t>
    </dgm:pt>
    <dgm:pt modelId="{C47DC5B6-400B-490C-927B-2AE7A0884064}" type="sibTrans" cxnId="{5D16F129-7887-4092-9E22-EE0B206F626E}">
      <dgm:prSet/>
      <dgm:spPr/>
      <dgm:t>
        <a:bodyPr/>
        <a:lstStyle/>
        <a:p>
          <a:endParaRPr lang="en-US"/>
        </a:p>
      </dgm:t>
    </dgm:pt>
    <dgm:pt modelId="{9087874A-ABBE-4B33-978C-720609EA2AEE}" type="pres">
      <dgm:prSet presAssocID="{27B37120-5FD6-43A3-B98E-D249F51CAA93}" presName="root" presStyleCnt="0">
        <dgm:presLayoutVars>
          <dgm:dir/>
          <dgm:resizeHandles val="exact"/>
        </dgm:presLayoutVars>
      </dgm:prSet>
      <dgm:spPr/>
    </dgm:pt>
    <dgm:pt modelId="{29D397AD-2269-4508-A5F9-43813CCF5663}" type="pres">
      <dgm:prSet presAssocID="{A51E04A8-57AF-49C0-B446-509153D90A26}" presName="compNode" presStyleCnt="0"/>
      <dgm:spPr/>
    </dgm:pt>
    <dgm:pt modelId="{7409ECBD-E0AC-4519-8C02-C5930255A826}" type="pres">
      <dgm:prSet presAssocID="{A51E04A8-57AF-49C0-B446-509153D90A26}" presName="bgRect" presStyleLbl="bgShp" presStyleIdx="0" presStyleCnt="6"/>
      <dgm:spPr/>
    </dgm:pt>
    <dgm:pt modelId="{4FF8EF85-DA02-43AB-829F-35455FC02EEE}" type="pres">
      <dgm:prSet presAssocID="{A51E04A8-57AF-49C0-B446-509153D90A2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2EF5F979-24F3-448A-8287-6B4714D55D9B}" type="pres">
      <dgm:prSet presAssocID="{A51E04A8-57AF-49C0-B446-509153D90A26}" presName="spaceRect" presStyleCnt="0"/>
      <dgm:spPr/>
    </dgm:pt>
    <dgm:pt modelId="{9757F87D-E6F2-44F8-A79E-6382C02B7E97}" type="pres">
      <dgm:prSet presAssocID="{A51E04A8-57AF-49C0-B446-509153D90A26}" presName="parTx" presStyleLbl="revTx" presStyleIdx="0" presStyleCnt="6">
        <dgm:presLayoutVars>
          <dgm:chMax val="0"/>
          <dgm:chPref val="0"/>
        </dgm:presLayoutVars>
      </dgm:prSet>
      <dgm:spPr/>
    </dgm:pt>
    <dgm:pt modelId="{D1CF9C92-C930-47DC-BD03-22D816A57EA1}" type="pres">
      <dgm:prSet presAssocID="{93469CCF-4B87-4B83-A632-9EDC17BDEA9B}" presName="sibTrans" presStyleCnt="0"/>
      <dgm:spPr/>
    </dgm:pt>
    <dgm:pt modelId="{8EA67381-6C15-4FA6-BC6C-A829A461B965}" type="pres">
      <dgm:prSet presAssocID="{C35254C0-A3B5-4B44-AC0A-05BBE3C1EA6B}" presName="compNode" presStyleCnt="0"/>
      <dgm:spPr/>
    </dgm:pt>
    <dgm:pt modelId="{602D5BF5-350B-4037-82F5-8C59CFDD5986}" type="pres">
      <dgm:prSet presAssocID="{C35254C0-A3B5-4B44-AC0A-05BBE3C1EA6B}" presName="bgRect" presStyleLbl="bgShp" presStyleIdx="1" presStyleCnt="6"/>
      <dgm:spPr/>
    </dgm:pt>
    <dgm:pt modelId="{3DFC1D7C-7C55-4301-8FB7-887F0F7D681B}" type="pres">
      <dgm:prSet presAssocID="{C35254C0-A3B5-4B44-AC0A-05BBE3C1EA6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0B958FCF-FE59-4EF2-BD48-A88021D95F3E}" type="pres">
      <dgm:prSet presAssocID="{C35254C0-A3B5-4B44-AC0A-05BBE3C1EA6B}" presName="spaceRect" presStyleCnt="0"/>
      <dgm:spPr/>
    </dgm:pt>
    <dgm:pt modelId="{FC0EE78B-57B5-484E-8E29-6A4D18FF73CB}" type="pres">
      <dgm:prSet presAssocID="{C35254C0-A3B5-4B44-AC0A-05BBE3C1EA6B}" presName="parTx" presStyleLbl="revTx" presStyleIdx="1" presStyleCnt="6">
        <dgm:presLayoutVars>
          <dgm:chMax val="0"/>
          <dgm:chPref val="0"/>
        </dgm:presLayoutVars>
      </dgm:prSet>
      <dgm:spPr/>
    </dgm:pt>
    <dgm:pt modelId="{D4ED94A6-D073-44FF-865D-B3736EED120A}" type="pres">
      <dgm:prSet presAssocID="{EFBD4286-15CA-4724-89B8-175D30ECF8E4}" presName="sibTrans" presStyleCnt="0"/>
      <dgm:spPr/>
    </dgm:pt>
    <dgm:pt modelId="{01383E33-89BC-4C98-8546-82E2CBD7C673}" type="pres">
      <dgm:prSet presAssocID="{B46159F0-66CF-4314-9A38-A9A10B31790A}" presName="compNode" presStyleCnt="0"/>
      <dgm:spPr/>
    </dgm:pt>
    <dgm:pt modelId="{747DEC06-A3ED-4B35-8163-93A2883D2B38}" type="pres">
      <dgm:prSet presAssocID="{B46159F0-66CF-4314-9A38-A9A10B31790A}" presName="bgRect" presStyleLbl="bgShp" presStyleIdx="2" presStyleCnt="6"/>
      <dgm:spPr/>
    </dgm:pt>
    <dgm:pt modelId="{EF531525-3008-4929-99FA-4C33AD0BD6F9}" type="pres">
      <dgm:prSet presAssocID="{B46159F0-66CF-4314-9A38-A9A10B31790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gaphone"/>
        </a:ext>
      </dgm:extLst>
    </dgm:pt>
    <dgm:pt modelId="{C11EA26C-D3E9-41B0-8735-2E32F90F1FFE}" type="pres">
      <dgm:prSet presAssocID="{B46159F0-66CF-4314-9A38-A9A10B31790A}" presName="spaceRect" presStyleCnt="0"/>
      <dgm:spPr/>
    </dgm:pt>
    <dgm:pt modelId="{FC5CD298-4160-4558-93C6-6C8C0FC90E0E}" type="pres">
      <dgm:prSet presAssocID="{B46159F0-66CF-4314-9A38-A9A10B31790A}" presName="parTx" presStyleLbl="revTx" presStyleIdx="2" presStyleCnt="6">
        <dgm:presLayoutVars>
          <dgm:chMax val="0"/>
          <dgm:chPref val="0"/>
        </dgm:presLayoutVars>
      </dgm:prSet>
      <dgm:spPr/>
    </dgm:pt>
    <dgm:pt modelId="{B25D13E8-89F3-43A0-ACFA-76A22307B459}" type="pres">
      <dgm:prSet presAssocID="{1CF134A2-8598-4EF6-823E-2C93BAC35ACA}" presName="sibTrans" presStyleCnt="0"/>
      <dgm:spPr/>
    </dgm:pt>
    <dgm:pt modelId="{1AA34358-E9AC-4C01-B47C-D8D50C3FCE16}" type="pres">
      <dgm:prSet presAssocID="{8EC9BB01-1AEC-465D-BFBC-C5BAEAB70067}" presName="compNode" presStyleCnt="0"/>
      <dgm:spPr/>
    </dgm:pt>
    <dgm:pt modelId="{B7F550CC-A0C6-4120-873F-796AF82B3903}" type="pres">
      <dgm:prSet presAssocID="{8EC9BB01-1AEC-465D-BFBC-C5BAEAB70067}" presName="bgRect" presStyleLbl="bgShp" presStyleIdx="3" presStyleCnt="6"/>
      <dgm:spPr/>
    </dgm:pt>
    <dgm:pt modelId="{181C7CC8-667C-41CD-AB7F-6F6F5446E562}" type="pres">
      <dgm:prSet presAssocID="{8EC9BB01-1AEC-465D-BFBC-C5BAEAB7006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C3C093A1-3278-430F-96BA-BF6F7A958B23}" type="pres">
      <dgm:prSet presAssocID="{8EC9BB01-1AEC-465D-BFBC-C5BAEAB70067}" presName="spaceRect" presStyleCnt="0"/>
      <dgm:spPr/>
    </dgm:pt>
    <dgm:pt modelId="{98E50032-5EB7-486B-B134-C4895C1FE945}" type="pres">
      <dgm:prSet presAssocID="{8EC9BB01-1AEC-465D-BFBC-C5BAEAB70067}" presName="parTx" presStyleLbl="revTx" presStyleIdx="3" presStyleCnt="6">
        <dgm:presLayoutVars>
          <dgm:chMax val="0"/>
          <dgm:chPref val="0"/>
        </dgm:presLayoutVars>
      </dgm:prSet>
      <dgm:spPr/>
    </dgm:pt>
    <dgm:pt modelId="{E7FBE1D5-7FD1-4970-B799-881DA2613A12}" type="pres">
      <dgm:prSet presAssocID="{3A4906D2-3A59-44C8-92C3-E7620D7EB09E}" presName="sibTrans" presStyleCnt="0"/>
      <dgm:spPr/>
    </dgm:pt>
    <dgm:pt modelId="{579B07B0-A09D-4075-8218-C1FC674CEEA8}" type="pres">
      <dgm:prSet presAssocID="{63C89FA3-9FB1-42C2-A49B-FC4561A75881}" presName="compNode" presStyleCnt="0"/>
      <dgm:spPr/>
    </dgm:pt>
    <dgm:pt modelId="{81D861EF-61AA-464F-A382-90083CB5B77E}" type="pres">
      <dgm:prSet presAssocID="{63C89FA3-9FB1-42C2-A49B-FC4561A75881}" presName="bgRect" presStyleLbl="bgShp" presStyleIdx="4" presStyleCnt="6"/>
      <dgm:spPr/>
    </dgm:pt>
    <dgm:pt modelId="{36B453AD-A116-49AD-BAFC-8C02B6EC088F}" type="pres">
      <dgm:prSet presAssocID="{63C89FA3-9FB1-42C2-A49B-FC4561A75881}"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Group of people with solid fill"/>
        </a:ext>
      </dgm:extLst>
    </dgm:pt>
    <dgm:pt modelId="{BA26B6E4-939C-443C-A652-EAD252216ED9}" type="pres">
      <dgm:prSet presAssocID="{63C89FA3-9FB1-42C2-A49B-FC4561A75881}" presName="spaceRect" presStyleCnt="0"/>
      <dgm:spPr/>
    </dgm:pt>
    <dgm:pt modelId="{BA00D61D-5AF8-4883-B27A-A2B35DB27FCA}" type="pres">
      <dgm:prSet presAssocID="{63C89FA3-9FB1-42C2-A49B-FC4561A75881}" presName="parTx" presStyleLbl="revTx" presStyleIdx="4" presStyleCnt="6">
        <dgm:presLayoutVars>
          <dgm:chMax val="0"/>
          <dgm:chPref val="0"/>
        </dgm:presLayoutVars>
      </dgm:prSet>
      <dgm:spPr/>
    </dgm:pt>
    <dgm:pt modelId="{04DDF91D-27C6-432E-B19A-2B9FDB00BA97}" type="pres">
      <dgm:prSet presAssocID="{B00B5322-4BE7-4D27-96FB-0C8BF5D363B3}" presName="sibTrans" presStyleCnt="0"/>
      <dgm:spPr/>
    </dgm:pt>
    <dgm:pt modelId="{0E55052C-1CE4-46D5-A015-2885112D828D}" type="pres">
      <dgm:prSet presAssocID="{07CAA52D-B49B-4579-8180-2EBDE503FA21}" presName="compNode" presStyleCnt="0"/>
      <dgm:spPr/>
    </dgm:pt>
    <dgm:pt modelId="{A6AC0BB6-CC0C-458F-B7CE-0E2496CEC4D6}" type="pres">
      <dgm:prSet presAssocID="{07CAA52D-B49B-4579-8180-2EBDE503FA21}" presName="bgRect" presStyleLbl="bgShp" presStyleIdx="5" presStyleCnt="6"/>
      <dgm:spPr/>
    </dgm:pt>
    <dgm:pt modelId="{7231729F-B39F-45BC-B0FD-F2DACB85205E}" type="pres">
      <dgm:prSet presAssocID="{07CAA52D-B49B-4579-8180-2EBDE503FA2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Radio"/>
        </a:ext>
      </dgm:extLst>
    </dgm:pt>
    <dgm:pt modelId="{CD58DEE9-42BB-4E27-801E-4E2D9ECBB2BE}" type="pres">
      <dgm:prSet presAssocID="{07CAA52D-B49B-4579-8180-2EBDE503FA21}" presName="spaceRect" presStyleCnt="0"/>
      <dgm:spPr/>
    </dgm:pt>
    <dgm:pt modelId="{27A31726-D256-41CD-A609-2FF4CDDFFA32}" type="pres">
      <dgm:prSet presAssocID="{07CAA52D-B49B-4579-8180-2EBDE503FA21}" presName="parTx" presStyleLbl="revTx" presStyleIdx="5" presStyleCnt="6">
        <dgm:presLayoutVars>
          <dgm:chMax val="0"/>
          <dgm:chPref val="0"/>
        </dgm:presLayoutVars>
      </dgm:prSet>
      <dgm:spPr/>
    </dgm:pt>
  </dgm:ptLst>
  <dgm:cxnLst>
    <dgm:cxn modelId="{FBC12A06-932E-43EE-ADC7-B11EDE783B04}" type="presOf" srcId="{C35254C0-A3B5-4B44-AC0A-05BBE3C1EA6B}" destId="{FC0EE78B-57B5-484E-8E29-6A4D18FF73CB}" srcOrd="0" destOrd="0" presId="urn:microsoft.com/office/officeart/2018/2/layout/IconVerticalSolidList"/>
    <dgm:cxn modelId="{6FE3670D-C350-41BB-9293-7D8F7C0ED451}" srcId="{27B37120-5FD6-43A3-B98E-D249F51CAA93}" destId="{8EC9BB01-1AEC-465D-BFBC-C5BAEAB70067}" srcOrd="3" destOrd="0" parTransId="{A62AF24F-635A-44AE-9CB2-09D05D0B01FE}" sibTransId="{3A4906D2-3A59-44C8-92C3-E7620D7EB09E}"/>
    <dgm:cxn modelId="{BA16DB23-D364-4CD5-BA9B-5A7DC997615F}" type="presOf" srcId="{8EC9BB01-1AEC-465D-BFBC-C5BAEAB70067}" destId="{98E50032-5EB7-486B-B134-C4895C1FE945}" srcOrd="0" destOrd="0" presId="urn:microsoft.com/office/officeart/2018/2/layout/IconVerticalSolidList"/>
    <dgm:cxn modelId="{5D16F129-7887-4092-9E22-EE0B206F626E}" srcId="{27B37120-5FD6-43A3-B98E-D249F51CAA93}" destId="{07CAA52D-B49B-4579-8180-2EBDE503FA21}" srcOrd="5" destOrd="0" parTransId="{89F36FD4-3661-41CE-89D9-F2AD3FD1A04D}" sibTransId="{C47DC5B6-400B-490C-927B-2AE7A0884064}"/>
    <dgm:cxn modelId="{CC780045-FE4C-4780-828E-6BCFDF4091A4}" type="presOf" srcId="{07CAA52D-B49B-4579-8180-2EBDE503FA21}" destId="{27A31726-D256-41CD-A609-2FF4CDDFFA32}" srcOrd="0" destOrd="0" presId="urn:microsoft.com/office/officeart/2018/2/layout/IconVerticalSolidList"/>
    <dgm:cxn modelId="{C86C7757-FC3A-46ED-8489-BF30DA11448D}" srcId="{27B37120-5FD6-43A3-B98E-D249F51CAA93}" destId="{C35254C0-A3B5-4B44-AC0A-05BBE3C1EA6B}" srcOrd="1" destOrd="0" parTransId="{DEE11CC9-CFA3-453D-9103-67CA5F564FEF}" sibTransId="{EFBD4286-15CA-4724-89B8-175D30ECF8E4}"/>
    <dgm:cxn modelId="{372BA761-825A-444D-806D-C1F725F9F7B0}" type="presOf" srcId="{A51E04A8-57AF-49C0-B446-509153D90A26}" destId="{9757F87D-E6F2-44F8-A79E-6382C02B7E97}" srcOrd="0" destOrd="0" presId="urn:microsoft.com/office/officeart/2018/2/layout/IconVerticalSolidList"/>
    <dgm:cxn modelId="{B6AB8F62-F769-4EE6-9329-881EB8800B53}" type="presOf" srcId="{B46159F0-66CF-4314-9A38-A9A10B31790A}" destId="{FC5CD298-4160-4558-93C6-6C8C0FC90E0E}" srcOrd="0" destOrd="0" presId="urn:microsoft.com/office/officeart/2018/2/layout/IconVerticalSolidList"/>
    <dgm:cxn modelId="{AA8EF66C-3FC4-442F-8F20-540FBF2BDBBD}" type="presOf" srcId="{63C89FA3-9FB1-42C2-A49B-FC4561A75881}" destId="{BA00D61D-5AF8-4883-B27A-A2B35DB27FCA}" srcOrd="0" destOrd="0" presId="urn:microsoft.com/office/officeart/2018/2/layout/IconVerticalSolidList"/>
    <dgm:cxn modelId="{378DFB7B-B981-423C-A89B-F595EFE65871}" srcId="{27B37120-5FD6-43A3-B98E-D249F51CAA93}" destId="{B46159F0-66CF-4314-9A38-A9A10B31790A}" srcOrd="2" destOrd="0" parTransId="{EB5BAEC0-C495-47CB-8CCE-523C02C73D16}" sibTransId="{1CF134A2-8598-4EF6-823E-2C93BAC35ACA}"/>
    <dgm:cxn modelId="{8878E4CC-A6BB-477D-BBEB-45DADEF4AD6D}" srcId="{27B37120-5FD6-43A3-B98E-D249F51CAA93}" destId="{63C89FA3-9FB1-42C2-A49B-FC4561A75881}" srcOrd="4" destOrd="0" parTransId="{46AA9EF1-A877-403E-BE0D-2AED282DC306}" sibTransId="{B00B5322-4BE7-4D27-96FB-0C8BF5D363B3}"/>
    <dgm:cxn modelId="{5EEBE9F6-F3DD-4575-9ED3-B0328B7A6F5D}" type="presOf" srcId="{27B37120-5FD6-43A3-B98E-D249F51CAA93}" destId="{9087874A-ABBE-4B33-978C-720609EA2AEE}" srcOrd="0" destOrd="0" presId="urn:microsoft.com/office/officeart/2018/2/layout/IconVerticalSolidList"/>
    <dgm:cxn modelId="{D21989F8-2CCA-4D03-9CA0-4E8FC7CD9F41}" srcId="{27B37120-5FD6-43A3-B98E-D249F51CAA93}" destId="{A51E04A8-57AF-49C0-B446-509153D90A26}" srcOrd="0" destOrd="0" parTransId="{B2A41D65-81A9-4DA9-8EEE-919C1B54298D}" sibTransId="{93469CCF-4B87-4B83-A632-9EDC17BDEA9B}"/>
    <dgm:cxn modelId="{B6AF09A7-2269-43E1-BD9B-A3F0A3C4B7CC}" type="presParOf" srcId="{9087874A-ABBE-4B33-978C-720609EA2AEE}" destId="{29D397AD-2269-4508-A5F9-43813CCF5663}" srcOrd="0" destOrd="0" presId="urn:microsoft.com/office/officeart/2018/2/layout/IconVerticalSolidList"/>
    <dgm:cxn modelId="{828C1CC5-D9DB-4211-9B03-899AF7C77CD3}" type="presParOf" srcId="{29D397AD-2269-4508-A5F9-43813CCF5663}" destId="{7409ECBD-E0AC-4519-8C02-C5930255A826}" srcOrd="0" destOrd="0" presId="urn:microsoft.com/office/officeart/2018/2/layout/IconVerticalSolidList"/>
    <dgm:cxn modelId="{15B60BED-EE58-4E4C-A579-3685503FE086}" type="presParOf" srcId="{29D397AD-2269-4508-A5F9-43813CCF5663}" destId="{4FF8EF85-DA02-43AB-829F-35455FC02EEE}" srcOrd="1" destOrd="0" presId="urn:microsoft.com/office/officeart/2018/2/layout/IconVerticalSolidList"/>
    <dgm:cxn modelId="{ECD836A9-DA60-4C7A-8355-D38AA59FDB7D}" type="presParOf" srcId="{29D397AD-2269-4508-A5F9-43813CCF5663}" destId="{2EF5F979-24F3-448A-8287-6B4714D55D9B}" srcOrd="2" destOrd="0" presId="urn:microsoft.com/office/officeart/2018/2/layout/IconVerticalSolidList"/>
    <dgm:cxn modelId="{41BB3A62-F0FA-40B2-970F-9A43D24DAFBD}" type="presParOf" srcId="{29D397AD-2269-4508-A5F9-43813CCF5663}" destId="{9757F87D-E6F2-44F8-A79E-6382C02B7E97}" srcOrd="3" destOrd="0" presId="urn:microsoft.com/office/officeart/2018/2/layout/IconVerticalSolidList"/>
    <dgm:cxn modelId="{1C282CA4-A3EA-467A-BEA8-9CE02F694844}" type="presParOf" srcId="{9087874A-ABBE-4B33-978C-720609EA2AEE}" destId="{D1CF9C92-C930-47DC-BD03-22D816A57EA1}" srcOrd="1" destOrd="0" presId="urn:microsoft.com/office/officeart/2018/2/layout/IconVerticalSolidList"/>
    <dgm:cxn modelId="{D1C44A07-64A0-42F4-820C-1DA8F63080E2}" type="presParOf" srcId="{9087874A-ABBE-4B33-978C-720609EA2AEE}" destId="{8EA67381-6C15-4FA6-BC6C-A829A461B965}" srcOrd="2" destOrd="0" presId="urn:microsoft.com/office/officeart/2018/2/layout/IconVerticalSolidList"/>
    <dgm:cxn modelId="{7C42DE41-2018-4622-90C1-6D2F98E1265C}" type="presParOf" srcId="{8EA67381-6C15-4FA6-BC6C-A829A461B965}" destId="{602D5BF5-350B-4037-82F5-8C59CFDD5986}" srcOrd="0" destOrd="0" presId="urn:microsoft.com/office/officeart/2018/2/layout/IconVerticalSolidList"/>
    <dgm:cxn modelId="{8DDBB77E-68EE-40B9-8F49-6E26EB0FACF7}" type="presParOf" srcId="{8EA67381-6C15-4FA6-BC6C-A829A461B965}" destId="{3DFC1D7C-7C55-4301-8FB7-887F0F7D681B}" srcOrd="1" destOrd="0" presId="urn:microsoft.com/office/officeart/2018/2/layout/IconVerticalSolidList"/>
    <dgm:cxn modelId="{3B729EF5-4634-4A2F-84DB-19C78C29FA46}" type="presParOf" srcId="{8EA67381-6C15-4FA6-BC6C-A829A461B965}" destId="{0B958FCF-FE59-4EF2-BD48-A88021D95F3E}" srcOrd="2" destOrd="0" presId="urn:microsoft.com/office/officeart/2018/2/layout/IconVerticalSolidList"/>
    <dgm:cxn modelId="{B127B515-F067-4ED6-903D-7A2AF586B9B0}" type="presParOf" srcId="{8EA67381-6C15-4FA6-BC6C-A829A461B965}" destId="{FC0EE78B-57B5-484E-8E29-6A4D18FF73CB}" srcOrd="3" destOrd="0" presId="urn:microsoft.com/office/officeart/2018/2/layout/IconVerticalSolidList"/>
    <dgm:cxn modelId="{1E6E38FE-7EBD-4A37-A322-4AB9BF28723A}" type="presParOf" srcId="{9087874A-ABBE-4B33-978C-720609EA2AEE}" destId="{D4ED94A6-D073-44FF-865D-B3736EED120A}" srcOrd="3" destOrd="0" presId="urn:microsoft.com/office/officeart/2018/2/layout/IconVerticalSolidList"/>
    <dgm:cxn modelId="{0594B0EC-171C-462B-936B-4E68DFEA1613}" type="presParOf" srcId="{9087874A-ABBE-4B33-978C-720609EA2AEE}" destId="{01383E33-89BC-4C98-8546-82E2CBD7C673}" srcOrd="4" destOrd="0" presId="urn:microsoft.com/office/officeart/2018/2/layout/IconVerticalSolidList"/>
    <dgm:cxn modelId="{7E23A16B-AE4A-4950-8167-9333CA768673}" type="presParOf" srcId="{01383E33-89BC-4C98-8546-82E2CBD7C673}" destId="{747DEC06-A3ED-4B35-8163-93A2883D2B38}" srcOrd="0" destOrd="0" presId="urn:microsoft.com/office/officeart/2018/2/layout/IconVerticalSolidList"/>
    <dgm:cxn modelId="{722D169D-624E-410C-A62C-7B7B481035E0}" type="presParOf" srcId="{01383E33-89BC-4C98-8546-82E2CBD7C673}" destId="{EF531525-3008-4929-99FA-4C33AD0BD6F9}" srcOrd="1" destOrd="0" presId="urn:microsoft.com/office/officeart/2018/2/layout/IconVerticalSolidList"/>
    <dgm:cxn modelId="{94A51C89-2FAD-439D-AC20-3953BD0AD1DB}" type="presParOf" srcId="{01383E33-89BC-4C98-8546-82E2CBD7C673}" destId="{C11EA26C-D3E9-41B0-8735-2E32F90F1FFE}" srcOrd="2" destOrd="0" presId="urn:microsoft.com/office/officeart/2018/2/layout/IconVerticalSolidList"/>
    <dgm:cxn modelId="{C7372974-FBD0-4AA2-B4A6-9DF194BB1F0C}" type="presParOf" srcId="{01383E33-89BC-4C98-8546-82E2CBD7C673}" destId="{FC5CD298-4160-4558-93C6-6C8C0FC90E0E}" srcOrd="3" destOrd="0" presId="urn:microsoft.com/office/officeart/2018/2/layout/IconVerticalSolidList"/>
    <dgm:cxn modelId="{1C504333-46A8-4017-9034-057F468AB5ED}" type="presParOf" srcId="{9087874A-ABBE-4B33-978C-720609EA2AEE}" destId="{B25D13E8-89F3-43A0-ACFA-76A22307B459}" srcOrd="5" destOrd="0" presId="urn:microsoft.com/office/officeart/2018/2/layout/IconVerticalSolidList"/>
    <dgm:cxn modelId="{75E0A65E-DEB1-4D4D-8478-9A1CDE68DAFF}" type="presParOf" srcId="{9087874A-ABBE-4B33-978C-720609EA2AEE}" destId="{1AA34358-E9AC-4C01-B47C-D8D50C3FCE16}" srcOrd="6" destOrd="0" presId="urn:microsoft.com/office/officeart/2018/2/layout/IconVerticalSolidList"/>
    <dgm:cxn modelId="{60F3CA0A-DC93-40C1-B75A-EC9CC8C91027}" type="presParOf" srcId="{1AA34358-E9AC-4C01-B47C-D8D50C3FCE16}" destId="{B7F550CC-A0C6-4120-873F-796AF82B3903}" srcOrd="0" destOrd="0" presId="urn:microsoft.com/office/officeart/2018/2/layout/IconVerticalSolidList"/>
    <dgm:cxn modelId="{F1332B01-C59A-4D03-8E44-EF2019A9220C}" type="presParOf" srcId="{1AA34358-E9AC-4C01-B47C-D8D50C3FCE16}" destId="{181C7CC8-667C-41CD-AB7F-6F6F5446E562}" srcOrd="1" destOrd="0" presId="urn:microsoft.com/office/officeart/2018/2/layout/IconVerticalSolidList"/>
    <dgm:cxn modelId="{35803851-55EC-433D-A91D-143C7349E2EE}" type="presParOf" srcId="{1AA34358-E9AC-4C01-B47C-D8D50C3FCE16}" destId="{C3C093A1-3278-430F-96BA-BF6F7A958B23}" srcOrd="2" destOrd="0" presId="urn:microsoft.com/office/officeart/2018/2/layout/IconVerticalSolidList"/>
    <dgm:cxn modelId="{0985E596-F19D-46B7-8ED3-CF94D7CEA41D}" type="presParOf" srcId="{1AA34358-E9AC-4C01-B47C-D8D50C3FCE16}" destId="{98E50032-5EB7-486B-B134-C4895C1FE945}" srcOrd="3" destOrd="0" presId="urn:microsoft.com/office/officeart/2018/2/layout/IconVerticalSolidList"/>
    <dgm:cxn modelId="{C0B52741-9FE4-406D-92C7-F4094FF6B86C}" type="presParOf" srcId="{9087874A-ABBE-4B33-978C-720609EA2AEE}" destId="{E7FBE1D5-7FD1-4970-B799-881DA2613A12}" srcOrd="7" destOrd="0" presId="urn:microsoft.com/office/officeart/2018/2/layout/IconVerticalSolidList"/>
    <dgm:cxn modelId="{2F701B4F-FEE1-4D86-97C1-6E82058C5698}" type="presParOf" srcId="{9087874A-ABBE-4B33-978C-720609EA2AEE}" destId="{579B07B0-A09D-4075-8218-C1FC674CEEA8}" srcOrd="8" destOrd="0" presId="urn:microsoft.com/office/officeart/2018/2/layout/IconVerticalSolidList"/>
    <dgm:cxn modelId="{62888029-7912-4928-BE50-B20B5C87BD20}" type="presParOf" srcId="{579B07B0-A09D-4075-8218-C1FC674CEEA8}" destId="{81D861EF-61AA-464F-A382-90083CB5B77E}" srcOrd="0" destOrd="0" presId="urn:microsoft.com/office/officeart/2018/2/layout/IconVerticalSolidList"/>
    <dgm:cxn modelId="{5DF4F34D-C1C5-4C7A-A613-E58A87F096F0}" type="presParOf" srcId="{579B07B0-A09D-4075-8218-C1FC674CEEA8}" destId="{36B453AD-A116-49AD-BAFC-8C02B6EC088F}" srcOrd="1" destOrd="0" presId="urn:microsoft.com/office/officeart/2018/2/layout/IconVerticalSolidList"/>
    <dgm:cxn modelId="{73B91820-DE00-4DB5-AE8A-930A836ABDFA}" type="presParOf" srcId="{579B07B0-A09D-4075-8218-C1FC674CEEA8}" destId="{BA26B6E4-939C-443C-A652-EAD252216ED9}" srcOrd="2" destOrd="0" presId="urn:microsoft.com/office/officeart/2018/2/layout/IconVerticalSolidList"/>
    <dgm:cxn modelId="{222D913F-3396-48AA-875C-6BAB76AC02AF}" type="presParOf" srcId="{579B07B0-A09D-4075-8218-C1FC674CEEA8}" destId="{BA00D61D-5AF8-4883-B27A-A2B35DB27FCA}" srcOrd="3" destOrd="0" presId="urn:microsoft.com/office/officeart/2018/2/layout/IconVerticalSolidList"/>
    <dgm:cxn modelId="{B49BE903-41DE-4D7D-A849-7CE73D790D9F}" type="presParOf" srcId="{9087874A-ABBE-4B33-978C-720609EA2AEE}" destId="{04DDF91D-27C6-432E-B19A-2B9FDB00BA97}" srcOrd="9" destOrd="0" presId="urn:microsoft.com/office/officeart/2018/2/layout/IconVerticalSolidList"/>
    <dgm:cxn modelId="{A718D8C5-B907-4376-B7D9-D06F97CFBD0F}" type="presParOf" srcId="{9087874A-ABBE-4B33-978C-720609EA2AEE}" destId="{0E55052C-1CE4-46D5-A015-2885112D828D}" srcOrd="10" destOrd="0" presId="urn:microsoft.com/office/officeart/2018/2/layout/IconVerticalSolidList"/>
    <dgm:cxn modelId="{4DFF763C-9119-4354-A7D3-9CDC876172C9}" type="presParOf" srcId="{0E55052C-1CE4-46D5-A015-2885112D828D}" destId="{A6AC0BB6-CC0C-458F-B7CE-0E2496CEC4D6}" srcOrd="0" destOrd="0" presId="urn:microsoft.com/office/officeart/2018/2/layout/IconVerticalSolidList"/>
    <dgm:cxn modelId="{32BBB982-D9A6-4FF5-AEC4-55FB0D309D6C}" type="presParOf" srcId="{0E55052C-1CE4-46D5-A015-2885112D828D}" destId="{7231729F-B39F-45BC-B0FD-F2DACB85205E}" srcOrd="1" destOrd="0" presId="urn:microsoft.com/office/officeart/2018/2/layout/IconVerticalSolidList"/>
    <dgm:cxn modelId="{307548CF-04F6-42EA-860F-DB91C3ADA22D}" type="presParOf" srcId="{0E55052C-1CE4-46D5-A015-2885112D828D}" destId="{CD58DEE9-42BB-4E27-801E-4E2D9ECBB2BE}" srcOrd="2" destOrd="0" presId="urn:microsoft.com/office/officeart/2018/2/layout/IconVerticalSolidList"/>
    <dgm:cxn modelId="{438EF83B-E2A9-4067-B938-FAD114936BA7}" type="presParOf" srcId="{0E55052C-1CE4-46D5-A015-2885112D828D}" destId="{27A31726-D256-41CD-A609-2FF4CDDFFA3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3A3515-B431-4897-8E65-AF4E6C6276A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DC5788-5D46-4FDA-AB2A-06684325F993}">
      <dgm:prSet/>
      <dgm:spPr/>
      <dgm:t>
        <a:bodyPr/>
        <a:lstStyle/>
        <a:p>
          <a:r>
            <a:rPr lang="en-GB" dirty="0">
              <a:latin typeface="Georgia" panose="02040502050405020303" pitchFamily="18" charset="0"/>
            </a:rPr>
            <a:t>Child protection – data sharing and systems integration</a:t>
          </a:r>
          <a:endParaRPr lang="en-US" dirty="0">
            <a:latin typeface="Georgia" panose="02040502050405020303" pitchFamily="18" charset="0"/>
          </a:endParaRPr>
        </a:p>
      </dgm:t>
    </dgm:pt>
    <dgm:pt modelId="{A22807DE-5B40-49B4-B296-F0AC68CA5C33}" type="parTrans" cxnId="{34055891-ECF9-4D46-BBDC-DBF76EA3D4B9}">
      <dgm:prSet/>
      <dgm:spPr/>
      <dgm:t>
        <a:bodyPr/>
        <a:lstStyle/>
        <a:p>
          <a:endParaRPr lang="en-US">
            <a:latin typeface="Georgia" panose="02040502050405020303" pitchFamily="18" charset="0"/>
          </a:endParaRPr>
        </a:p>
      </dgm:t>
    </dgm:pt>
    <dgm:pt modelId="{5A27564F-B0CE-4CB4-B5F9-046DE4D09A1A}" type="sibTrans" cxnId="{34055891-ECF9-4D46-BBDC-DBF76EA3D4B9}">
      <dgm:prSet/>
      <dgm:spPr/>
      <dgm:t>
        <a:bodyPr/>
        <a:lstStyle/>
        <a:p>
          <a:endParaRPr lang="en-US">
            <a:latin typeface="Georgia" panose="02040502050405020303" pitchFamily="18" charset="0"/>
          </a:endParaRPr>
        </a:p>
      </dgm:t>
    </dgm:pt>
    <dgm:pt modelId="{8CAC301C-ADD5-429C-85E1-76E92FFDBA13}">
      <dgm:prSet/>
      <dgm:spPr/>
      <dgm:t>
        <a:bodyPr/>
        <a:lstStyle/>
        <a:p>
          <a:r>
            <a:rPr lang="en-GB" dirty="0">
              <a:latin typeface="Georgia" panose="02040502050405020303" pitchFamily="18" charset="0"/>
            </a:rPr>
            <a:t>Disaster response and consequences on civilians</a:t>
          </a:r>
          <a:endParaRPr lang="en-US" dirty="0">
            <a:latin typeface="Georgia" panose="02040502050405020303" pitchFamily="18" charset="0"/>
          </a:endParaRPr>
        </a:p>
      </dgm:t>
    </dgm:pt>
    <dgm:pt modelId="{BCF799AD-CC3D-4C83-8B42-6D96518F6E1A}" type="parTrans" cxnId="{EFC15828-9BDE-4A3F-8E65-43B3D6BBD11D}">
      <dgm:prSet/>
      <dgm:spPr/>
      <dgm:t>
        <a:bodyPr/>
        <a:lstStyle/>
        <a:p>
          <a:endParaRPr lang="en-US">
            <a:latin typeface="Georgia" panose="02040502050405020303" pitchFamily="18" charset="0"/>
          </a:endParaRPr>
        </a:p>
      </dgm:t>
    </dgm:pt>
    <dgm:pt modelId="{72D5ED19-9333-4EAE-BA51-CC28413BEE37}" type="sibTrans" cxnId="{EFC15828-9BDE-4A3F-8E65-43B3D6BBD11D}">
      <dgm:prSet/>
      <dgm:spPr/>
      <dgm:t>
        <a:bodyPr/>
        <a:lstStyle/>
        <a:p>
          <a:endParaRPr lang="en-US">
            <a:latin typeface="Georgia" panose="02040502050405020303" pitchFamily="18" charset="0"/>
          </a:endParaRPr>
        </a:p>
      </dgm:t>
    </dgm:pt>
    <dgm:pt modelId="{276750BE-6FE2-4742-A967-5B5E2035BC35}">
      <dgm:prSet/>
      <dgm:spPr/>
      <dgm:t>
        <a:bodyPr/>
        <a:lstStyle/>
        <a:p>
          <a:r>
            <a:rPr lang="en-GB" dirty="0">
              <a:latin typeface="Georgia" panose="02040502050405020303" pitchFamily="18" charset="0"/>
            </a:rPr>
            <a:t>Emergency support for migrants</a:t>
          </a:r>
          <a:endParaRPr lang="en-US" dirty="0">
            <a:latin typeface="Georgia" panose="02040502050405020303" pitchFamily="18" charset="0"/>
          </a:endParaRPr>
        </a:p>
      </dgm:t>
    </dgm:pt>
    <dgm:pt modelId="{66751DE7-E287-4AD7-A14E-360B1F819062}" type="parTrans" cxnId="{CD482846-89C6-45F4-B34C-482182FCF321}">
      <dgm:prSet/>
      <dgm:spPr/>
      <dgm:t>
        <a:bodyPr/>
        <a:lstStyle/>
        <a:p>
          <a:endParaRPr lang="en-US">
            <a:latin typeface="Georgia" panose="02040502050405020303" pitchFamily="18" charset="0"/>
          </a:endParaRPr>
        </a:p>
      </dgm:t>
    </dgm:pt>
    <dgm:pt modelId="{09113ECF-8D22-4BB4-9DC9-6611C6B5271D}" type="sibTrans" cxnId="{CD482846-89C6-45F4-B34C-482182FCF321}">
      <dgm:prSet/>
      <dgm:spPr/>
      <dgm:t>
        <a:bodyPr/>
        <a:lstStyle/>
        <a:p>
          <a:endParaRPr lang="en-US">
            <a:latin typeface="Georgia" panose="02040502050405020303" pitchFamily="18" charset="0"/>
          </a:endParaRPr>
        </a:p>
      </dgm:t>
    </dgm:pt>
    <dgm:pt modelId="{8168B099-9CEA-49AE-A982-E4DB0FBDFBB2}">
      <dgm:prSet/>
      <dgm:spPr/>
      <dgm:t>
        <a:bodyPr/>
        <a:lstStyle/>
        <a:p>
          <a:r>
            <a:rPr lang="en-GB" dirty="0">
              <a:latin typeface="Georgia" panose="02040502050405020303" pitchFamily="18" charset="0"/>
            </a:rPr>
            <a:t>Other ideas?</a:t>
          </a:r>
          <a:endParaRPr lang="en-US" dirty="0">
            <a:latin typeface="Georgia" panose="02040502050405020303" pitchFamily="18" charset="0"/>
          </a:endParaRPr>
        </a:p>
      </dgm:t>
    </dgm:pt>
    <dgm:pt modelId="{87CFB0BA-9C8D-4FA6-8781-B8F49D1ED771}" type="parTrans" cxnId="{246BFE68-75DE-42BA-B2B9-69E9912334E4}">
      <dgm:prSet/>
      <dgm:spPr/>
      <dgm:t>
        <a:bodyPr/>
        <a:lstStyle/>
        <a:p>
          <a:endParaRPr lang="en-US">
            <a:latin typeface="Georgia" panose="02040502050405020303" pitchFamily="18" charset="0"/>
          </a:endParaRPr>
        </a:p>
      </dgm:t>
    </dgm:pt>
    <dgm:pt modelId="{EA4CCC4F-03BD-4DC9-B6B1-9FEACABA00CF}" type="sibTrans" cxnId="{246BFE68-75DE-42BA-B2B9-69E9912334E4}">
      <dgm:prSet/>
      <dgm:spPr/>
      <dgm:t>
        <a:bodyPr/>
        <a:lstStyle/>
        <a:p>
          <a:endParaRPr lang="en-US">
            <a:latin typeface="Georgia" panose="02040502050405020303" pitchFamily="18" charset="0"/>
          </a:endParaRPr>
        </a:p>
      </dgm:t>
    </dgm:pt>
    <dgm:pt modelId="{5AE534A6-9613-5044-B79F-737383F8C5DB}" type="pres">
      <dgm:prSet presAssocID="{213A3515-B431-4897-8E65-AF4E6C6276A7}" presName="linear" presStyleCnt="0">
        <dgm:presLayoutVars>
          <dgm:animLvl val="lvl"/>
          <dgm:resizeHandles val="exact"/>
        </dgm:presLayoutVars>
      </dgm:prSet>
      <dgm:spPr/>
    </dgm:pt>
    <dgm:pt modelId="{8BC06809-F031-BF4F-88FD-9887E0862FB1}" type="pres">
      <dgm:prSet presAssocID="{E4DC5788-5D46-4FDA-AB2A-06684325F993}" presName="parentText" presStyleLbl="node1" presStyleIdx="0" presStyleCnt="4">
        <dgm:presLayoutVars>
          <dgm:chMax val="0"/>
          <dgm:bulletEnabled val="1"/>
        </dgm:presLayoutVars>
      </dgm:prSet>
      <dgm:spPr/>
    </dgm:pt>
    <dgm:pt modelId="{0EAF4ED5-3DAD-7F43-ADAA-F68046B4735D}" type="pres">
      <dgm:prSet presAssocID="{5A27564F-B0CE-4CB4-B5F9-046DE4D09A1A}" presName="spacer" presStyleCnt="0"/>
      <dgm:spPr/>
    </dgm:pt>
    <dgm:pt modelId="{A3BFC34B-7F3E-FD49-BC98-0F8B29D9DA3E}" type="pres">
      <dgm:prSet presAssocID="{8CAC301C-ADD5-429C-85E1-76E92FFDBA13}" presName="parentText" presStyleLbl="node1" presStyleIdx="1" presStyleCnt="4">
        <dgm:presLayoutVars>
          <dgm:chMax val="0"/>
          <dgm:bulletEnabled val="1"/>
        </dgm:presLayoutVars>
      </dgm:prSet>
      <dgm:spPr/>
    </dgm:pt>
    <dgm:pt modelId="{DE0A6B57-CD21-FD4E-8FAF-783C3DDD1A8C}" type="pres">
      <dgm:prSet presAssocID="{72D5ED19-9333-4EAE-BA51-CC28413BEE37}" presName="spacer" presStyleCnt="0"/>
      <dgm:spPr/>
    </dgm:pt>
    <dgm:pt modelId="{1BA40BA9-514E-4949-BBC1-7ED73225BE5E}" type="pres">
      <dgm:prSet presAssocID="{276750BE-6FE2-4742-A967-5B5E2035BC35}" presName="parentText" presStyleLbl="node1" presStyleIdx="2" presStyleCnt="4">
        <dgm:presLayoutVars>
          <dgm:chMax val="0"/>
          <dgm:bulletEnabled val="1"/>
        </dgm:presLayoutVars>
      </dgm:prSet>
      <dgm:spPr/>
    </dgm:pt>
    <dgm:pt modelId="{D07E22A4-2676-8943-AD4B-178C026CE504}" type="pres">
      <dgm:prSet presAssocID="{09113ECF-8D22-4BB4-9DC9-6611C6B5271D}" presName="spacer" presStyleCnt="0"/>
      <dgm:spPr/>
    </dgm:pt>
    <dgm:pt modelId="{1CFDD1AE-8CD2-BF48-9284-3989771C85D0}" type="pres">
      <dgm:prSet presAssocID="{8168B099-9CEA-49AE-A982-E4DB0FBDFBB2}" presName="parentText" presStyleLbl="node1" presStyleIdx="3" presStyleCnt="4">
        <dgm:presLayoutVars>
          <dgm:chMax val="0"/>
          <dgm:bulletEnabled val="1"/>
        </dgm:presLayoutVars>
      </dgm:prSet>
      <dgm:spPr/>
    </dgm:pt>
  </dgm:ptLst>
  <dgm:cxnLst>
    <dgm:cxn modelId="{3A8C0A0B-A30D-234A-AC21-AF387167A929}" type="presOf" srcId="{E4DC5788-5D46-4FDA-AB2A-06684325F993}" destId="{8BC06809-F031-BF4F-88FD-9887E0862FB1}" srcOrd="0" destOrd="0" presId="urn:microsoft.com/office/officeart/2005/8/layout/vList2"/>
    <dgm:cxn modelId="{EFC15828-9BDE-4A3F-8E65-43B3D6BBD11D}" srcId="{213A3515-B431-4897-8E65-AF4E6C6276A7}" destId="{8CAC301C-ADD5-429C-85E1-76E92FFDBA13}" srcOrd="1" destOrd="0" parTransId="{BCF799AD-CC3D-4C83-8B42-6D96518F6E1A}" sibTransId="{72D5ED19-9333-4EAE-BA51-CC28413BEE37}"/>
    <dgm:cxn modelId="{FF873B3D-4095-0947-A1F4-95F931B3521A}" type="presOf" srcId="{276750BE-6FE2-4742-A967-5B5E2035BC35}" destId="{1BA40BA9-514E-4949-BBC1-7ED73225BE5E}" srcOrd="0" destOrd="0" presId="urn:microsoft.com/office/officeart/2005/8/layout/vList2"/>
    <dgm:cxn modelId="{4E0FC93D-15D6-C340-86A5-F889DA4283F6}" type="presOf" srcId="{8168B099-9CEA-49AE-A982-E4DB0FBDFBB2}" destId="{1CFDD1AE-8CD2-BF48-9284-3989771C85D0}" srcOrd="0" destOrd="0" presId="urn:microsoft.com/office/officeart/2005/8/layout/vList2"/>
    <dgm:cxn modelId="{CD482846-89C6-45F4-B34C-482182FCF321}" srcId="{213A3515-B431-4897-8E65-AF4E6C6276A7}" destId="{276750BE-6FE2-4742-A967-5B5E2035BC35}" srcOrd="2" destOrd="0" parTransId="{66751DE7-E287-4AD7-A14E-360B1F819062}" sibTransId="{09113ECF-8D22-4BB4-9DC9-6611C6B5271D}"/>
    <dgm:cxn modelId="{246BFE68-75DE-42BA-B2B9-69E9912334E4}" srcId="{213A3515-B431-4897-8E65-AF4E6C6276A7}" destId="{8168B099-9CEA-49AE-A982-E4DB0FBDFBB2}" srcOrd="3" destOrd="0" parTransId="{87CFB0BA-9C8D-4FA6-8781-B8F49D1ED771}" sibTransId="{EA4CCC4F-03BD-4DC9-B6B1-9FEACABA00CF}"/>
    <dgm:cxn modelId="{34055891-ECF9-4D46-BBDC-DBF76EA3D4B9}" srcId="{213A3515-B431-4897-8E65-AF4E6C6276A7}" destId="{E4DC5788-5D46-4FDA-AB2A-06684325F993}" srcOrd="0" destOrd="0" parTransId="{A22807DE-5B40-49B4-B296-F0AC68CA5C33}" sibTransId="{5A27564F-B0CE-4CB4-B5F9-046DE4D09A1A}"/>
    <dgm:cxn modelId="{521B73C1-1A9D-1042-A9BD-5860EC61EF2F}" type="presOf" srcId="{8CAC301C-ADD5-429C-85E1-76E92FFDBA13}" destId="{A3BFC34B-7F3E-FD49-BC98-0F8B29D9DA3E}" srcOrd="0" destOrd="0" presId="urn:microsoft.com/office/officeart/2005/8/layout/vList2"/>
    <dgm:cxn modelId="{66F1C7F6-3F75-374B-9239-3AC0AE4D5C98}" type="presOf" srcId="{213A3515-B431-4897-8E65-AF4E6C6276A7}" destId="{5AE534A6-9613-5044-B79F-737383F8C5DB}" srcOrd="0" destOrd="0" presId="urn:microsoft.com/office/officeart/2005/8/layout/vList2"/>
    <dgm:cxn modelId="{41FEAFA8-E260-B04F-8DE5-C68D5F3922C6}" type="presParOf" srcId="{5AE534A6-9613-5044-B79F-737383F8C5DB}" destId="{8BC06809-F031-BF4F-88FD-9887E0862FB1}" srcOrd="0" destOrd="0" presId="urn:microsoft.com/office/officeart/2005/8/layout/vList2"/>
    <dgm:cxn modelId="{A46F83F6-8121-234D-B18C-ED658220EED9}" type="presParOf" srcId="{5AE534A6-9613-5044-B79F-737383F8C5DB}" destId="{0EAF4ED5-3DAD-7F43-ADAA-F68046B4735D}" srcOrd="1" destOrd="0" presId="urn:microsoft.com/office/officeart/2005/8/layout/vList2"/>
    <dgm:cxn modelId="{A4D9A2B0-73A9-8548-8707-456FFBC31982}" type="presParOf" srcId="{5AE534A6-9613-5044-B79F-737383F8C5DB}" destId="{A3BFC34B-7F3E-FD49-BC98-0F8B29D9DA3E}" srcOrd="2" destOrd="0" presId="urn:microsoft.com/office/officeart/2005/8/layout/vList2"/>
    <dgm:cxn modelId="{294FB816-FE06-1641-9453-D4FAA76E14B4}" type="presParOf" srcId="{5AE534A6-9613-5044-B79F-737383F8C5DB}" destId="{DE0A6B57-CD21-FD4E-8FAF-783C3DDD1A8C}" srcOrd="3" destOrd="0" presId="urn:microsoft.com/office/officeart/2005/8/layout/vList2"/>
    <dgm:cxn modelId="{A3E656AE-2E5F-964F-AC12-577A1288DF08}" type="presParOf" srcId="{5AE534A6-9613-5044-B79F-737383F8C5DB}" destId="{1BA40BA9-514E-4949-BBC1-7ED73225BE5E}" srcOrd="4" destOrd="0" presId="urn:microsoft.com/office/officeart/2005/8/layout/vList2"/>
    <dgm:cxn modelId="{FBE77279-89C0-EE41-BCA3-3E39D929B13E}" type="presParOf" srcId="{5AE534A6-9613-5044-B79F-737383F8C5DB}" destId="{D07E22A4-2676-8943-AD4B-178C026CE504}" srcOrd="5" destOrd="0" presId="urn:microsoft.com/office/officeart/2005/8/layout/vList2"/>
    <dgm:cxn modelId="{445D2E47-ECB7-6044-B6FE-00555B60E44A}" type="presParOf" srcId="{5AE534A6-9613-5044-B79F-737383F8C5DB}" destId="{1CFDD1AE-8CD2-BF48-9284-3989771C85D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7AC576-1FAB-4AAC-AA49-B1B836E6FD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98C2856F-7101-418D-99A5-CA107664105D}">
      <dgm:prSet phldrT="[Text]"/>
      <dgm:spPr/>
      <dgm:t>
        <a:bodyPr/>
        <a:lstStyle/>
        <a:p>
          <a:r>
            <a:rPr lang="en-GB" dirty="0">
              <a:latin typeface="Georgia" panose="02040502050405020303" pitchFamily="18" charset="0"/>
              <a:ea typeface="Open Sans" panose="020B0606030504020204" pitchFamily="34" charset="0"/>
              <a:cs typeface="Open Sans" panose="020B0606030504020204" pitchFamily="34" charset="0"/>
            </a:rPr>
            <a:t>NGOs (e.g., Human Rights Watch, Amnesty International)</a:t>
          </a:r>
        </a:p>
      </dgm:t>
    </dgm:pt>
    <dgm:pt modelId="{C1606DAA-7FB2-46B9-9F19-4D263605FB0A}" type="parTrans" cxnId="{693E8662-02CB-4DC0-AE01-72CE4181431B}">
      <dgm:prSet/>
      <dgm:spPr/>
      <dgm:t>
        <a:bodyPr/>
        <a:lstStyle/>
        <a:p>
          <a:endParaRPr lang="en-GB">
            <a:latin typeface="Georgia" panose="02040502050405020303" pitchFamily="18" charset="0"/>
          </a:endParaRPr>
        </a:p>
      </dgm:t>
    </dgm:pt>
    <dgm:pt modelId="{C33F9BF0-F39A-4706-9D2A-1FF7539705EE}" type="sibTrans" cxnId="{693E8662-02CB-4DC0-AE01-72CE4181431B}">
      <dgm:prSet/>
      <dgm:spPr/>
      <dgm:t>
        <a:bodyPr/>
        <a:lstStyle/>
        <a:p>
          <a:endParaRPr lang="en-GB">
            <a:latin typeface="Georgia" panose="02040502050405020303" pitchFamily="18" charset="0"/>
          </a:endParaRPr>
        </a:p>
      </dgm:t>
    </dgm:pt>
    <dgm:pt modelId="{994EFF37-DDFB-4116-9C0F-9A3D4902F144}">
      <dgm:prSet phldrT="[Text]"/>
      <dgm:spPr/>
      <dgm:t>
        <a:bodyPr/>
        <a:lstStyle/>
        <a:p>
          <a:r>
            <a:rPr lang="en-GB" dirty="0">
              <a:latin typeface="Georgia" panose="02040502050405020303" pitchFamily="18" charset="0"/>
              <a:ea typeface="Open Sans" panose="020B0606030504020204" pitchFamily="34" charset="0"/>
              <a:cs typeface="Open Sans" panose="020B0606030504020204" pitchFamily="34" charset="0"/>
            </a:rPr>
            <a:t>Submit reports and briefings to MEPs and EU officials, Lobby on resolutions, trade deals, sanctions, Run public campaigns and petitions, Engage EU Delegations abroad</a:t>
          </a:r>
        </a:p>
      </dgm:t>
    </dgm:pt>
    <dgm:pt modelId="{803CE2C3-A9B4-414A-8757-5D7889F8F6D6}" type="parTrans" cxnId="{011E4533-8564-4844-AA92-391205188C60}">
      <dgm:prSet/>
      <dgm:spPr/>
      <dgm:t>
        <a:bodyPr/>
        <a:lstStyle/>
        <a:p>
          <a:endParaRPr lang="en-GB">
            <a:latin typeface="Georgia" panose="02040502050405020303" pitchFamily="18" charset="0"/>
          </a:endParaRPr>
        </a:p>
      </dgm:t>
    </dgm:pt>
    <dgm:pt modelId="{D4224662-2635-4804-BC7B-9844D67C9F20}" type="sibTrans" cxnId="{011E4533-8564-4844-AA92-391205188C60}">
      <dgm:prSet/>
      <dgm:spPr/>
      <dgm:t>
        <a:bodyPr/>
        <a:lstStyle/>
        <a:p>
          <a:endParaRPr lang="en-GB">
            <a:latin typeface="Georgia" panose="02040502050405020303" pitchFamily="18" charset="0"/>
          </a:endParaRPr>
        </a:p>
      </dgm:t>
    </dgm:pt>
    <dgm:pt modelId="{94ED78DE-E574-4573-B115-266F4077E7E8}">
      <dgm:prSet phldrT="[Text]"/>
      <dgm:spPr/>
      <dgm:t>
        <a:bodyPr/>
        <a:lstStyle/>
        <a:p>
          <a:r>
            <a:rPr lang="en-GB" dirty="0">
              <a:latin typeface="Georgia" panose="02040502050405020303" pitchFamily="18" charset="0"/>
              <a:ea typeface="Open Sans" panose="020B0606030504020204" pitchFamily="34" charset="0"/>
              <a:cs typeface="Open Sans" panose="020B0606030504020204" pitchFamily="34" charset="0"/>
            </a:rPr>
            <a:t>Diaspora groups and Grassroots movements</a:t>
          </a:r>
        </a:p>
      </dgm:t>
    </dgm:pt>
    <dgm:pt modelId="{AB882108-74B9-43EC-A86F-3F039B7CC304}" type="parTrans" cxnId="{5CB99010-9C7F-4837-875B-CFCE8D11B42F}">
      <dgm:prSet/>
      <dgm:spPr/>
      <dgm:t>
        <a:bodyPr/>
        <a:lstStyle/>
        <a:p>
          <a:endParaRPr lang="en-GB">
            <a:latin typeface="Georgia" panose="02040502050405020303" pitchFamily="18" charset="0"/>
          </a:endParaRPr>
        </a:p>
      </dgm:t>
    </dgm:pt>
    <dgm:pt modelId="{C81D52EC-7652-4F57-8A6D-10F9B2354A4F}" type="sibTrans" cxnId="{5CB99010-9C7F-4837-875B-CFCE8D11B42F}">
      <dgm:prSet/>
      <dgm:spPr/>
      <dgm:t>
        <a:bodyPr/>
        <a:lstStyle/>
        <a:p>
          <a:endParaRPr lang="en-GB">
            <a:latin typeface="Georgia" panose="02040502050405020303" pitchFamily="18" charset="0"/>
          </a:endParaRPr>
        </a:p>
      </dgm:t>
    </dgm:pt>
    <dgm:pt modelId="{DCB2E371-6E8C-4F9F-96F2-1F10631A0996}">
      <dgm:prSet phldrT="[Text]"/>
      <dgm:spPr/>
      <dgm:t>
        <a:bodyPr/>
        <a:lstStyle/>
        <a:p>
          <a:r>
            <a:rPr lang="en-GB" dirty="0">
              <a:latin typeface="Georgia" panose="02040502050405020303" pitchFamily="18" charset="0"/>
              <a:ea typeface="Open Sans" panose="020B0606030504020204" pitchFamily="34" charset="0"/>
              <a:cs typeface="Open Sans" panose="020B0606030504020204" pitchFamily="34" charset="0"/>
            </a:rPr>
            <a:t>Share testimonies with EU institutions, Organise protests and awareness campaigns, Partner with NGOs for advocacy, Contribute to sanctions and resolution efforts</a:t>
          </a:r>
        </a:p>
      </dgm:t>
    </dgm:pt>
    <dgm:pt modelId="{FAA9E487-1079-41BB-B79C-7083DFDA8AB0}" type="parTrans" cxnId="{F4FB91A2-2C91-4E47-9A4E-87C0698D6C10}">
      <dgm:prSet/>
      <dgm:spPr/>
      <dgm:t>
        <a:bodyPr/>
        <a:lstStyle/>
        <a:p>
          <a:endParaRPr lang="en-GB">
            <a:latin typeface="Georgia" panose="02040502050405020303" pitchFamily="18" charset="0"/>
          </a:endParaRPr>
        </a:p>
      </dgm:t>
    </dgm:pt>
    <dgm:pt modelId="{AE9CCE09-0EA9-4DA3-8F04-49F9076C4930}" type="sibTrans" cxnId="{F4FB91A2-2C91-4E47-9A4E-87C0698D6C10}">
      <dgm:prSet/>
      <dgm:spPr/>
      <dgm:t>
        <a:bodyPr/>
        <a:lstStyle/>
        <a:p>
          <a:endParaRPr lang="en-GB">
            <a:latin typeface="Georgia" panose="02040502050405020303" pitchFamily="18" charset="0"/>
          </a:endParaRPr>
        </a:p>
      </dgm:t>
    </dgm:pt>
    <dgm:pt modelId="{D181388A-678A-44A4-8C46-DA38D46F1909}">
      <dgm:prSet/>
      <dgm:spPr/>
      <dgm:t>
        <a:bodyPr/>
        <a:lstStyle/>
        <a:p>
          <a:r>
            <a:rPr lang="en-GB" dirty="0">
              <a:latin typeface="Georgia" panose="02040502050405020303" pitchFamily="18" charset="0"/>
              <a:ea typeface="Open Sans" panose="020B0606030504020204" pitchFamily="34" charset="0"/>
              <a:cs typeface="Open Sans" panose="020B0606030504020204" pitchFamily="34" charset="0"/>
            </a:rPr>
            <a:t>Human rights lawyers</a:t>
          </a:r>
        </a:p>
      </dgm:t>
    </dgm:pt>
    <dgm:pt modelId="{CFE8F3C3-6E98-4B3C-85CF-38A254F76AD4}" type="parTrans" cxnId="{92B4BD06-D494-43EE-ABB0-796FC6A51123}">
      <dgm:prSet/>
      <dgm:spPr/>
      <dgm:t>
        <a:bodyPr/>
        <a:lstStyle/>
        <a:p>
          <a:endParaRPr lang="en-GB">
            <a:latin typeface="Georgia" panose="02040502050405020303" pitchFamily="18" charset="0"/>
          </a:endParaRPr>
        </a:p>
      </dgm:t>
    </dgm:pt>
    <dgm:pt modelId="{8FAB99DC-5D7D-42D1-B8E5-805D92018946}" type="sibTrans" cxnId="{92B4BD06-D494-43EE-ABB0-796FC6A51123}">
      <dgm:prSet/>
      <dgm:spPr/>
      <dgm:t>
        <a:bodyPr/>
        <a:lstStyle/>
        <a:p>
          <a:endParaRPr lang="en-GB">
            <a:latin typeface="Georgia" panose="02040502050405020303" pitchFamily="18" charset="0"/>
          </a:endParaRPr>
        </a:p>
      </dgm:t>
    </dgm:pt>
    <dgm:pt modelId="{58789921-749A-4B05-ADA3-990E2A94E3DA}">
      <dgm:prSet/>
      <dgm:spPr/>
      <dgm:t>
        <a:bodyPr/>
        <a:lstStyle/>
        <a:p>
          <a:r>
            <a:rPr lang="en-GB" dirty="0">
              <a:latin typeface="Georgia" panose="02040502050405020303" pitchFamily="18" charset="0"/>
              <a:ea typeface="Open Sans" panose="020B0606030504020204" pitchFamily="34" charset="0"/>
              <a:cs typeface="Open Sans" panose="020B0606030504020204" pitchFamily="34" charset="0"/>
            </a:rPr>
            <a:t>Submit legal analyses and opinions, Support strategic litigation within the EU, Help design legal frameworks (e.g., sanctions), Collaborate with courts and EU legal bodies</a:t>
          </a:r>
        </a:p>
      </dgm:t>
    </dgm:pt>
    <dgm:pt modelId="{25809BAE-F52A-48C2-B650-3642D5013591}" type="parTrans" cxnId="{DBD7D1F4-0322-4A9F-9891-DCFEDD1545D6}">
      <dgm:prSet/>
      <dgm:spPr/>
      <dgm:t>
        <a:bodyPr/>
        <a:lstStyle/>
        <a:p>
          <a:endParaRPr lang="en-GB">
            <a:latin typeface="Georgia" panose="02040502050405020303" pitchFamily="18" charset="0"/>
          </a:endParaRPr>
        </a:p>
      </dgm:t>
    </dgm:pt>
    <dgm:pt modelId="{C036A034-11B7-456A-9293-26967201CC04}" type="sibTrans" cxnId="{DBD7D1F4-0322-4A9F-9891-DCFEDD1545D6}">
      <dgm:prSet/>
      <dgm:spPr/>
      <dgm:t>
        <a:bodyPr/>
        <a:lstStyle/>
        <a:p>
          <a:endParaRPr lang="en-GB">
            <a:latin typeface="Georgia" panose="02040502050405020303" pitchFamily="18" charset="0"/>
          </a:endParaRPr>
        </a:p>
      </dgm:t>
    </dgm:pt>
    <dgm:pt modelId="{42A423C3-6396-4333-8CF0-6169FA3D0A4D}">
      <dgm:prSet/>
      <dgm:spPr/>
      <dgm:t>
        <a:bodyPr/>
        <a:lstStyle/>
        <a:p>
          <a:r>
            <a:rPr lang="en-GB" dirty="0">
              <a:latin typeface="Georgia" panose="02040502050405020303" pitchFamily="18" charset="0"/>
              <a:ea typeface="Open Sans" panose="020B0606030504020204" pitchFamily="34" charset="0"/>
              <a:cs typeface="Open Sans" panose="020B0606030504020204" pitchFamily="34" charset="0"/>
            </a:rPr>
            <a:t>Activists</a:t>
          </a:r>
        </a:p>
      </dgm:t>
    </dgm:pt>
    <dgm:pt modelId="{3E8E63DA-A147-44FB-AA6E-160C07164AF7}" type="parTrans" cxnId="{2FE9A26B-DAD7-4A5A-A84F-8467CAA2F367}">
      <dgm:prSet/>
      <dgm:spPr/>
      <dgm:t>
        <a:bodyPr/>
        <a:lstStyle/>
        <a:p>
          <a:endParaRPr lang="en-GB">
            <a:latin typeface="Georgia" panose="02040502050405020303" pitchFamily="18" charset="0"/>
          </a:endParaRPr>
        </a:p>
      </dgm:t>
    </dgm:pt>
    <dgm:pt modelId="{EA22DE36-F4FE-4ECC-AE10-85670252382A}" type="sibTrans" cxnId="{2FE9A26B-DAD7-4A5A-A84F-8467CAA2F367}">
      <dgm:prSet/>
      <dgm:spPr/>
      <dgm:t>
        <a:bodyPr/>
        <a:lstStyle/>
        <a:p>
          <a:endParaRPr lang="en-GB">
            <a:latin typeface="Georgia" panose="02040502050405020303" pitchFamily="18" charset="0"/>
          </a:endParaRPr>
        </a:p>
      </dgm:t>
    </dgm:pt>
    <dgm:pt modelId="{E3AA2C6E-FB85-466E-A250-E28750DE9D6A}">
      <dgm:prSet/>
      <dgm:spPr/>
      <dgm:t>
        <a:bodyPr/>
        <a:lstStyle/>
        <a:p>
          <a:r>
            <a:rPr lang="en-GB" dirty="0">
              <a:latin typeface="Georgia" panose="02040502050405020303" pitchFamily="18" charset="0"/>
              <a:ea typeface="Open Sans" panose="020B0606030504020204" pitchFamily="34" charset="0"/>
              <a:cs typeface="Open Sans" panose="020B0606030504020204" pitchFamily="34" charset="0"/>
            </a:rPr>
            <a:t>Academia</a:t>
          </a:r>
        </a:p>
      </dgm:t>
    </dgm:pt>
    <dgm:pt modelId="{8294746D-B496-4C8D-8F19-546D0412E408}" type="parTrans" cxnId="{A05F6BF4-C51B-4095-A3D5-F51C8B331A23}">
      <dgm:prSet/>
      <dgm:spPr/>
      <dgm:t>
        <a:bodyPr/>
        <a:lstStyle/>
        <a:p>
          <a:endParaRPr lang="en-GB">
            <a:latin typeface="Georgia" panose="02040502050405020303" pitchFamily="18" charset="0"/>
          </a:endParaRPr>
        </a:p>
      </dgm:t>
    </dgm:pt>
    <dgm:pt modelId="{63291FBF-61C7-4A91-AD01-B6460245C37D}" type="sibTrans" cxnId="{A05F6BF4-C51B-4095-A3D5-F51C8B331A23}">
      <dgm:prSet/>
      <dgm:spPr/>
      <dgm:t>
        <a:bodyPr/>
        <a:lstStyle/>
        <a:p>
          <a:endParaRPr lang="en-GB">
            <a:latin typeface="Georgia" panose="02040502050405020303" pitchFamily="18" charset="0"/>
          </a:endParaRPr>
        </a:p>
      </dgm:t>
    </dgm:pt>
    <dgm:pt modelId="{ED246942-89AA-4350-BD98-2CC27B7ACE16}">
      <dgm:prSet/>
      <dgm:spPr/>
      <dgm:t>
        <a:bodyPr/>
        <a:lstStyle/>
        <a:p>
          <a:r>
            <a:rPr lang="fr-FR" dirty="0" err="1">
              <a:latin typeface="Georgia" panose="02040502050405020303" pitchFamily="18" charset="0"/>
              <a:ea typeface="Open Sans" panose="020B0606030504020204" pitchFamily="34" charset="0"/>
              <a:cs typeface="Open Sans" panose="020B0606030504020204" pitchFamily="34" charset="0"/>
            </a:rPr>
            <a:t>Testify</a:t>
          </a:r>
          <a:r>
            <a:rPr lang="fr-FR" dirty="0">
              <a:latin typeface="Georgia" panose="02040502050405020303" pitchFamily="18" charset="0"/>
              <a:ea typeface="Open Sans" panose="020B0606030504020204" pitchFamily="34" charset="0"/>
              <a:cs typeface="Open Sans" panose="020B0606030504020204" pitchFamily="34" charset="0"/>
            </a:rPr>
            <a:t> at EU </a:t>
          </a:r>
          <a:r>
            <a:rPr lang="fr-FR" dirty="0" err="1">
              <a:latin typeface="Georgia" panose="02040502050405020303" pitchFamily="18" charset="0"/>
              <a:ea typeface="Open Sans" panose="020B0606030504020204" pitchFamily="34" charset="0"/>
              <a:cs typeface="Open Sans" panose="020B0606030504020204" pitchFamily="34" charset="0"/>
            </a:rPr>
            <a:t>Parliament</a:t>
          </a:r>
          <a:r>
            <a:rPr lang="fr-FR" dirty="0">
              <a:latin typeface="Georgia" panose="02040502050405020303" pitchFamily="18" charset="0"/>
              <a:ea typeface="Open Sans" panose="020B0606030504020204" pitchFamily="34" charset="0"/>
              <a:cs typeface="Open Sans" panose="020B0606030504020204" pitchFamily="34" charset="0"/>
            </a:rPr>
            <a:t> sessions, </a:t>
          </a:r>
          <a:r>
            <a:rPr lang="en-GB" dirty="0">
              <a:latin typeface="Georgia" panose="02040502050405020303" pitchFamily="18" charset="0"/>
              <a:ea typeface="Open Sans" panose="020B0606030504020204" pitchFamily="34" charset="0"/>
              <a:cs typeface="Open Sans" panose="020B0606030504020204" pitchFamily="34" charset="0"/>
            </a:rPr>
            <a:t>Participate in panels, hearings, and briefings,  Seek asylum and raise protection concerns, Highlight repression through personal narratives</a:t>
          </a:r>
        </a:p>
      </dgm:t>
    </dgm:pt>
    <dgm:pt modelId="{B001BB43-5B5C-42E8-BA54-872313E1889D}" type="parTrans" cxnId="{923BD3B3-DCBF-44AE-A7C6-9E595BAEF865}">
      <dgm:prSet/>
      <dgm:spPr/>
      <dgm:t>
        <a:bodyPr/>
        <a:lstStyle/>
        <a:p>
          <a:endParaRPr lang="en-GB">
            <a:latin typeface="Georgia" panose="02040502050405020303" pitchFamily="18" charset="0"/>
          </a:endParaRPr>
        </a:p>
      </dgm:t>
    </dgm:pt>
    <dgm:pt modelId="{3B1C97F7-75E5-403C-BCDB-1F97B47A455C}" type="sibTrans" cxnId="{923BD3B3-DCBF-44AE-A7C6-9E595BAEF865}">
      <dgm:prSet/>
      <dgm:spPr/>
      <dgm:t>
        <a:bodyPr/>
        <a:lstStyle/>
        <a:p>
          <a:endParaRPr lang="en-GB">
            <a:latin typeface="Georgia" panose="02040502050405020303" pitchFamily="18" charset="0"/>
          </a:endParaRPr>
        </a:p>
      </dgm:t>
    </dgm:pt>
    <dgm:pt modelId="{6E59CED4-EA33-4D18-8845-79023E974D0C}">
      <dgm:prSet/>
      <dgm:spPr/>
      <dgm:t>
        <a:bodyPr/>
        <a:lstStyle/>
        <a:p>
          <a:r>
            <a:rPr lang="en-GB" dirty="0">
              <a:latin typeface="Georgia" panose="02040502050405020303" pitchFamily="18" charset="0"/>
              <a:ea typeface="Open Sans" panose="020B0606030504020204" pitchFamily="34" charset="0"/>
              <a:cs typeface="Open Sans" panose="020B0606030504020204" pitchFamily="34" charset="0"/>
            </a:rPr>
            <a:t>Publish studies and policy briefs, Advise on human rights tools and strategies, Host dialogues and training for EU staff</a:t>
          </a:r>
        </a:p>
      </dgm:t>
    </dgm:pt>
    <dgm:pt modelId="{B4E61BF4-3E5F-4D18-97FF-63EB9F90B46E}" type="parTrans" cxnId="{03D9BBD0-C5C9-4CA2-893D-3CBCEA2A40E5}">
      <dgm:prSet/>
      <dgm:spPr/>
      <dgm:t>
        <a:bodyPr/>
        <a:lstStyle/>
        <a:p>
          <a:endParaRPr lang="en-GB">
            <a:latin typeface="Georgia" panose="02040502050405020303" pitchFamily="18" charset="0"/>
          </a:endParaRPr>
        </a:p>
      </dgm:t>
    </dgm:pt>
    <dgm:pt modelId="{D25875AC-F6A5-42AA-B2C1-16C0665CBA43}" type="sibTrans" cxnId="{03D9BBD0-C5C9-4CA2-893D-3CBCEA2A40E5}">
      <dgm:prSet/>
      <dgm:spPr/>
      <dgm:t>
        <a:bodyPr/>
        <a:lstStyle/>
        <a:p>
          <a:endParaRPr lang="en-GB">
            <a:latin typeface="Georgia" panose="02040502050405020303" pitchFamily="18" charset="0"/>
          </a:endParaRPr>
        </a:p>
      </dgm:t>
    </dgm:pt>
    <dgm:pt modelId="{69B28B93-288A-4829-8226-26DDD3EC0EF2}" type="pres">
      <dgm:prSet presAssocID="{527AC576-1FAB-4AAC-AA49-B1B836E6FD2F}" presName="linear" presStyleCnt="0">
        <dgm:presLayoutVars>
          <dgm:animLvl val="lvl"/>
          <dgm:resizeHandles val="exact"/>
        </dgm:presLayoutVars>
      </dgm:prSet>
      <dgm:spPr/>
    </dgm:pt>
    <dgm:pt modelId="{0F24D697-0D0F-4D6C-9A20-EE5AA82A19A6}" type="pres">
      <dgm:prSet presAssocID="{98C2856F-7101-418D-99A5-CA107664105D}" presName="parentText" presStyleLbl="node1" presStyleIdx="0" presStyleCnt="5">
        <dgm:presLayoutVars>
          <dgm:chMax val="0"/>
          <dgm:bulletEnabled val="1"/>
        </dgm:presLayoutVars>
      </dgm:prSet>
      <dgm:spPr/>
    </dgm:pt>
    <dgm:pt modelId="{5F50C7AA-B899-468D-BE0D-F04F3750F901}" type="pres">
      <dgm:prSet presAssocID="{98C2856F-7101-418D-99A5-CA107664105D}" presName="childText" presStyleLbl="revTx" presStyleIdx="0" presStyleCnt="5">
        <dgm:presLayoutVars>
          <dgm:bulletEnabled val="1"/>
        </dgm:presLayoutVars>
      </dgm:prSet>
      <dgm:spPr/>
    </dgm:pt>
    <dgm:pt modelId="{77418912-B0DB-43B0-8666-3C2A484D0457}" type="pres">
      <dgm:prSet presAssocID="{94ED78DE-E574-4573-B115-266F4077E7E8}" presName="parentText" presStyleLbl="node1" presStyleIdx="1" presStyleCnt="5">
        <dgm:presLayoutVars>
          <dgm:chMax val="0"/>
          <dgm:bulletEnabled val="1"/>
        </dgm:presLayoutVars>
      </dgm:prSet>
      <dgm:spPr/>
    </dgm:pt>
    <dgm:pt modelId="{EBF35654-0D7A-472D-90A2-A44946359D2E}" type="pres">
      <dgm:prSet presAssocID="{94ED78DE-E574-4573-B115-266F4077E7E8}" presName="childText" presStyleLbl="revTx" presStyleIdx="1" presStyleCnt="5">
        <dgm:presLayoutVars>
          <dgm:bulletEnabled val="1"/>
        </dgm:presLayoutVars>
      </dgm:prSet>
      <dgm:spPr/>
    </dgm:pt>
    <dgm:pt modelId="{EBA6A38C-90C6-4735-8087-3FF65DCA65EA}" type="pres">
      <dgm:prSet presAssocID="{D181388A-678A-44A4-8C46-DA38D46F1909}" presName="parentText" presStyleLbl="node1" presStyleIdx="2" presStyleCnt="5">
        <dgm:presLayoutVars>
          <dgm:chMax val="0"/>
          <dgm:bulletEnabled val="1"/>
        </dgm:presLayoutVars>
      </dgm:prSet>
      <dgm:spPr/>
    </dgm:pt>
    <dgm:pt modelId="{B105AB0C-E509-4C04-A177-2C8DD6355E0C}" type="pres">
      <dgm:prSet presAssocID="{D181388A-678A-44A4-8C46-DA38D46F1909}" presName="childText" presStyleLbl="revTx" presStyleIdx="2" presStyleCnt="5">
        <dgm:presLayoutVars>
          <dgm:bulletEnabled val="1"/>
        </dgm:presLayoutVars>
      </dgm:prSet>
      <dgm:spPr/>
    </dgm:pt>
    <dgm:pt modelId="{989E2519-7D57-44A5-B0EC-629720222AD9}" type="pres">
      <dgm:prSet presAssocID="{42A423C3-6396-4333-8CF0-6169FA3D0A4D}" presName="parentText" presStyleLbl="node1" presStyleIdx="3" presStyleCnt="5">
        <dgm:presLayoutVars>
          <dgm:chMax val="0"/>
          <dgm:bulletEnabled val="1"/>
        </dgm:presLayoutVars>
      </dgm:prSet>
      <dgm:spPr/>
    </dgm:pt>
    <dgm:pt modelId="{28FAC756-2B30-486D-98A6-E849CD416EB2}" type="pres">
      <dgm:prSet presAssocID="{42A423C3-6396-4333-8CF0-6169FA3D0A4D}" presName="childText" presStyleLbl="revTx" presStyleIdx="3" presStyleCnt="5">
        <dgm:presLayoutVars>
          <dgm:bulletEnabled val="1"/>
        </dgm:presLayoutVars>
      </dgm:prSet>
      <dgm:spPr/>
    </dgm:pt>
    <dgm:pt modelId="{86853B27-9FD2-41AD-9196-D0E57BF74E1B}" type="pres">
      <dgm:prSet presAssocID="{E3AA2C6E-FB85-466E-A250-E28750DE9D6A}" presName="parentText" presStyleLbl="node1" presStyleIdx="4" presStyleCnt="5">
        <dgm:presLayoutVars>
          <dgm:chMax val="0"/>
          <dgm:bulletEnabled val="1"/>
        </dgm:presLayoutVars>
      </dgm:prSet>
      <dgm:spPr/>
    </dgm:pt>
    <dgm:pt modelId="{D521BD28-B599-4F86-97D9-8BF6EB5B9B81}" type="pres">
      <dgm:prSet presAssocID="{E3AA2C6E-FB85-466E-A250-E28750DE9D6A}" presName="childText" presStyleLbl="revTx" presStyleIdx="4" presStyleCnt="5">
        <dgm:presLayoutVars>
          <dgm:bulletEnabled val="1"/>
        </dgm:presLayoutVars>
      </dgm:prSet>
      <dgm:spPr/>
    </dgm:pt>
  </dgm:ptLst>
  <dgm:cxnLst>
    <dgm:cxn modelId="{92B4BD06-D494-43EE-ABB0-796FC6A51123}" srcId="{527AC576-1FAB-4AAC-AA49-B1B836E6FD2F}" destId="{D181388A-678A-44A4-8C46-DA38D46F1909}" srcOrd="2" destOrd="0" parTransId="{CFE8F3C3-6E98-4B3C-85CF-38A254F76AD4}" sibTransId="{8FAB99DC-5D7D-42D1-B8E5-805D92018946}"/>
    <dgm:cxn modelId="{5CB99010-9C7F-4837-875B-CFCE8D11B42F}" srcId="{527AC576-1FAB-4AAC-AA49-B1B836E6FD2F}" destId="{94ED78DE-E574-4573-B115-266F4077E7E8}" srcOrd="1" destOrd="0" parTransId="{AB882108-74B9-43EC-A86F-3F039B7CC304}" sibTransId="{C81D52EC-7652-4F57-8A6D-10F9B2354A4F}"/>
    <dgm:cxn modelId="{83396F26-3FD1-4365-A3AF-A04A9B7FD413}" type="presOf" srcId="{994EFF37-DDFB-4116-9C0F-9A3D4902F144}" destId="{5F50C7AA-B899-468D-BE0D-F04F3750F901}" srcOrd="0" destOrd="0" presId="urn:microsoft.com/office/officeart/2005/8/layout/vList2"/>
    <dgm:cxn modelId="{011E4533-8564-4844-AA92-391205188C60}" srcId="{98C2856F-7101-418D-99A5-CA107664105D}" destId="{994EFF37-DDFB-4116-9C0F-9A3D4902F144}" srcOrd="0" destOrd="0" parTransId="{803CE2C3-A9B4-414A-8757-5D7889F8F6D6}" sibTransId="{D4224662-2635-4804-BC7B-9844D67C9F20}"/>
    <dgm:cxn modelId="{D4A8954A-B803-4BA0-A135-770DA9BD80AB}" type="presOf" srcId="{E3AA2C6E-FB85-466E-A250-E28750DE9D6A}" destId="{86853B27-9FD2-41AD-9196-D0E57BF74E1B}" srcOrd="0" destOrd="0" presId="urn:microsoft.com/office/officeart/2005/8/layout/vList2"/>
    <dgm:cxn modelId="{91342F57-A006-4BB2-9AF8-26344FB1D1BF}" type="presOf" srcId="{DCB2E371-6E8C-4F9F-96F2-1F10631A0996}" destId="{EBF35654-0D7A-472D-90A2-A44946359D2E}" srcOrd="0" destOrd="0" presId="urn:microsoft.com/office/officeart/2005/8/layout/vList2"/>
    <dgm:cxn modelId="{693E8662-02CB-4DC0-AE01-72CE4181431B}" srcId="{527AC576-1FAB-4AAC-AA49-B1B836E6FD2F}" destId="{98C2856F-7101-418D-99A5-CA107664105D}" srcOrd="0" destOrd="0" parTransId="{C1606DAA-7FB2-46B9-9F19-4D263605FB0A}" sibTransId="{C33F9BF0-F39A-4706-9D2A-1FF7539705EE}"/>
    <dgm:cxn modelId="{2FE9A26B-DAD7-4A5A-A84F-8467CAA2F367}" srcId="{527AC576-1FAB-4AAC-AA49-B1B836E6FD2F}" destId="{42A423C3-6396-4333-8CF0-6169FA3D0A4D}" srcOrd="3" destOrd="0" parTransId="{3E8E63DA-A147-44FB-AA6E-160C07164AF7}" sibTransId="{EA22DE36-F4FE-4ECC-AE10-85670252382A}"/>
    <dgm:cxn modelId="{EBA4BC71-2739-4D97-880D-17904B90662F}" type="presOf" srcId="{6E59CED4-EA33-4D18-8845-79023E974D0C}" destId="{D521BD28-B599-4F86-97D9-8BF6EB5B9B81}" srcOrd="0" destOrd="0" presId="urn:microsoft.com/office/officeart/2005/8/layout/vList2"/>
    <dgm:cxn modelId="{5409C68A-BB4F-40D9-8E2E-FFEE76807826}" type="presOf" srcId="{42A423C3-6396-4333-8CF0-6169FA3D0A4D}" destId="{989E2519-7D57-44A5-B0EC-629720222AD9}" srcOrd="0" destOrd="0" presId="urn:microsoft.com/office/officeart/2005/8/layout/vList2"/>
    <dgm:cxn modelId="{5DCEEA8A-AFAD-4D35-AE54-474AADD7AD02}" type="presOf" srcId="{ED246942-89AA-4350-BD98-2CC27B7ACE16}" destId="{28FAC756-2B30-486D-98A6-E849CD416EB2}" srcOrd="0" destOrd="0" presId="urn:microsoft.com/office/officeart/2005/8/layout/vList2"/>
    <dgm:cxn modelId="{FCB3218F-19E4-4E56-B50D-2BAC18B1854B}" type="presOf" srcId="{D181388A-678A-44A4-8C46-DA38D46F1909}" destId="{EBA6A38C-90C6-4735-8087-3FF65DCA65EA}" srcOrd="0" destOrd="0" presId="urn:microsoft.com/office/officeart/2005/8/layout/vList2"/>
    <dgm:cxn modelId="{F86C81A2-DAB9-45FD-9D78-CD6D4DACF623}" type="presOf" srcId="{527AC576-1FAB-4AAC-AA49-B1B836E6FD2F}" destId="{69B28B93-288A-4829-8226-26DDD3EC0EF2}" srcOrd="0" destOrd="0" presId="urn:microsoft.com/office/officeart/2005/8/layout/vList2"/>
    <dgm:cxn modelId="{F4FB91A2-2C91-4E47-9A4E-87C0698D6C10}" srcId="{94ED78DE-E574-4573-B115-266F4077E7E8}" destId="{DCB2E371-6E8C-4F9F-96F2-1F10631A0996}" srcOrd="0" destOrd="0" parTransId="{FAA9E487-1079-41BB-B79C-7083DFDA8AB0}" sibTransId="{AE9CCE09-0EA9-4DA3-8F04-49F9076C4930}"/>
    <dgm:cxn modelId="{C95165A3-054B-4AEB-A84F-689CC8552451}" type="presOf" srcId="{98C2856F-7101-418D-99A5-CA107664105D}" destId="{0F24D697-0D0F-4D6C-9A20-EE5AA82A19A6}" srcOrd="0" destOrd="0" presId="urn:microsoft.com/office/officeart/2005/8/layout/vList2"/>
    <dgm:cxn modelId="{923BD3B3-DCBF-44AE-A7C6-9E595BAEF865}" srcId="{42A423C3-6396-4333-8CF0-6169FA3D0A4D}" destId="{ED246942-89AA-4350-BD98-2CC27B7ACE16}" srcOrd="0" destOrd="0" parTransId="{B001BB43-5B5C-42E8-BA54-872313E1889D}" sibTransId="{3B1C97F7-75E5-403C-BCDB-1F97B47A455C}"/>
    <dgm:cxn modelId="{43BCE4BA-1F3F-4945-89DB-C22435BE90A6}" type="presOf" srcId="{58789921-749A-4B05-ADA3-990E2A94E3DA}" destId="{B105AB0C-E509-4C04-A177-2C8DD6355E0C}" srcOrd="0" destOrd="0" presId="urn:microsoft.com/office/officeart/2005/8/layout/vList2"/>
    <dgm:cxn modelId="{03D9BBD0-C5C9-4CA2-893D-3CBCEA2A40E5}" srcId="{E3AA2C6E-FB85-466E-A250-E28750DE9D6A}" destId="{6E59CED4-EA33-4D18-8845-79023E974D0C}" srcOrd="0" destOrd="0" parTransId="{B4E61BF4-3E5F-4D18-97FF-63EB9F90B46E}" sibTransId="{D25875AC-F6A5-42AA-B2C1-16C0665CBA43}"/>
    <dgm:cxn modelId="{A05F6BF4-C51B-4095-A3D5-F51C8B331A23}" srcId="{527AC576-1FAB-4AAC-AA49-B1B836E6FD2F}" destId="{E3AA2C6E-FB85-466E-A250-E28750DE9D6A}" srcOrd="4" destOrd="0" parTransId="{8294746D-B496-4C8D-8F19-546D0412E408}" sibTransId="{63291FBF-61C7-4A91-AD01-B6460245C37D}"/>
    <dgm:cxn modelId="{DBD7D1F4-0322-4A9F-9891-DCFEDD1545D6}" srcId="{D181388A-678A-44A4-8C46-DA38D46F1909}" destId="{58789921-749A-4B05-ADA3-990E2A94E3DA}" srcOrd="0" destOrd="0" parTransId="{25809BAE-F52A-48C2-B650-3642D5013591}" sibTransId="{C036A034-11B7-456A-9293-26967201CC04}"/>
    <dgm:cxn modelId="{413574FB-23E5-49FE-8458-CE6DB20006D5}" type="presOf" srcId="{94ED78DE-E574-4573-B115-266F4077E7E8}" destId="{77418912-B0DB-43B0-8666-3C2A484D0457}" srcOrd="0" destOrd="0" presId="urn:microsoft.com/office/officeart/2005/8/layout/vList2"/>
    <dgm:cxn modelId="{5C9849F6-0C0D-4FD8-858E-5F68BF058A31}" type="presParOf" srcId="{69B28B93-288A-4829-8226-26DDD3EC0EF2}" destId="{0F24D697-0D0F-4D6C-9A20-EE5AA82A19A6}" srcOrd="0" destOrd="0" presId="urn:microsoft.com/office/officeart/2005/8/layout/vList2"/>
    <dgm:cxn modelId="{04869508-AE92-44F6-AC34-ED80756E844E}" type="presParOf" srcId="{69B28B93-288A-4829-8226-26DDD3EC0EF2}" destId="{5F50C7AA-B899-468D-BE0D-F04F3750F901}" srcOrd="1" destOrd="0" presId="urn:microsoft.com/office/officeart/2005/8/layout/vList2"/>
    <dgm:cxn modelId="{37A2D984-CE7A-44FC-B28D-59418412CCED}" type="presParOf" srcId="{69B28B93-288A-4829-8226-26DDD3EC0EF2}" destId="{77418912-B0DB-43B0-8666-3C2A484D0457}" srcOrd="2" destOrd="0" presId="urn:microsoft.com/office/officeart/2005/8/layout/vList2"/>
    <dgm:cxn modelId="{01D49F8B-096A-4235-9593-1C2A3AD6AF37}" type="presParOf" srcId="{69B28B93-288A-4829-8226-26DDD3EC0EF2}" destId="{EBF35654-0D7A-472D-90A2-A44946359D2E}" srcOrd="3" destOrd="0" presId="urn:microsoft.com/office/officeart/2005/8/layout/vList2"/>
    <dgm:cxn modelId="{6CBBB91F-6BDC-480E-B413-C73FCBE50BF5}" type="presParOf" srcId="{69B28B93-288A-4829-8226-26DDD3EC0EF2}" destId="{EBA6A38C-90C6-4735-8087-3FF65DCA65EA}" srcOrd="4" destOrd="0" presId="urn:microsoft.com/office/officeart/2005/8/layout/vList2"/>
    <dgm:cxn modelId="{16664E0B-4B54-44F5-AD25-8BC397AC13EE}" type="presParOf" srcId="{69B28B93-288A-4829-8226-26DDD3EC0EF2}" destId="{B105AB0C-E509-4C04-A177-2C8DD6355E0C}" srcOrd="5" destOrd="0" presId="urn:microsoft.com/office/officeart/2005/8/layout/vList2"/>
    <dgm:cxn modelId="{2760D877-D6B0-4BB2-883A-9280F2B57B91}" type="presParOf" srcId="{69B28B93-288A-4829-8226-26DDD3EC0EF2}" destId="{989E2519-7D57-44A5-B0EC-629720222AD9}" srcOrd="6" destOrd="0" presId="urn:microsoft.com/office/officeart/2005/8/layout/vList2"/>
    <dgm:cxn modelId="{32E8A7C8-2556-4CD2-A7F3-656E0E953347}" type="presParOf" srcId="{69B28B93-288A-4829-8226-26DDD3EC0EF2}" destId="{28FAC756-2B30-486D-98A6-E849CD416EB2}" srcOrd="7" destOrd="0" presId="urn:microsoft.com/office/officeart/2005/8/layout/vList2"/>
    <dgm:cxn modelId="{C9C3C207-5424-4267-AB36-72FB572B2ED3}" type="presParOf" srcId="{69B28B93-288A-4829-8226-26DDD3EC0EF2}" destId="{86853B27-9FD2-41AD-9196-D0E57BF74E1B}" srcOrd="8" destOrd="0" presId="urn:microsoft.com/office/officeart/2005/8/layout/vList2"/>
    <dgm:cxn modelId="{DA571A69-47D3-4F98-9EEC-7B589F3221E1}" type="presParOf" srcId="{69B28B93-288A-4829-8226-26DDD3EC0EF2}" destId="{D521BD28-B599-4F86-97D9-8BF6EB5B9B81}"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5C4CB5-A659-4549-8708-CECE1CB36A4B}" type="doc">
      <dgm:prSet loTypeId="urn:microsoft.com/office/officeart/2005/8/layout/cycle3" loCatId="cycle" qsTypeId="urn:microsoft.com/office/officeart/2005/8/quickstyle/3d7" qsCatId="3D" csTypeId="urn:microsoft.com/office/officeart/2005/8/colors/colorful1" csCatId="colorful" phldr="1"/>
      <dgm:spPr/>
      <dgm:t>
        <a:bodyPr/>
        <a:lstStyle/>
        <a:p>
          <a:endParaRPr lang="en-ZA"/>
        </a:p>
      </dgm:t>
    </dgm:pt>
    <dgm:pt modelId="{2D366AC7-E0B8-4898-808F-E8BF073EDD63}">
      <dgm:prSet phldrT="[Text]"/>
      <dgm:spPr/>
      <dgm:t>
        <a:bodyPr/>
        <a:lstStyle/>
        <a:p>
          <a:r>
            <a:rPr lang="en-GB">
              <a:latin typeface="Georgia" panose="02040502050405020303" pitchFamily="18" charset="0"/>
            </a:rPr>
            <a:t>Goal</a:t>
          </a:r>
        </a:p>
      </dgm:t>
    </dgm:pt>
    <dgm:pt modelId="{6C0E101A-E5E7-419E-9F2B-FAAB75B44545}" type="parTrans" cxnId="{66262327-368D-4774-83F6-BA5EBC6680A4}">
      <dgm:prSet/>
      <dgm:spPr/>
      <dgm:t>
        <a:bodyPr/>
        <a:lstStyle/>
        <a:p>
          <a:endParaRPr lang="en-ZA">
            <a:latin typeface="Georgia" panose="02040502050405020303" pitchFamily="18" charset="0"/>
          </a:endParaRPr>
        </a:p>
      </dgm:t>
    </dgm:pt>
    <dgm:pt modelId="{2650DDAC-59E5-48A3-B38C-202250B5774A}" type="sibTrans" cxnId="{66262327-368D-4774-83F6-BA5EBC6680A4}">
      <dgm:prSet/>
      <dgm:spPr/>
      <dgm:t>
        <a:bodyPr/>
        <a:lstStyle/>
        <a:p>
          <a:endParaRPr lang="en-ZA">
            <a:latin typeface="Georgia" panose="02040502050405020303" pitchFamily="18" charset="0"/>
          </a:endParaRPr>
        </a:p>
      </dgm:t>
    </dgm:pt>
    <dgm:pt modelId="{12A087E5-C77E-4A9D-82B7-51B78F7F9FFB}">
      <dgm:prSet phldrT="[Text]"/>
      <dgm:spPr/>
      <dgm:t>
        <a:bodyPr/>
        <a:lstStyle/>
        <a:p>
          <a:r>
            <a:rPr lang="en-ZA" dirty="0">
              <a:latin typeface="Georgia" panose="02040502050405020303" pitchFamily="18" charset="0"/>
            </a:rPr>
            <a:t>Power Analysis</a:t>
          </a:r>
        </a:p>
      </dgm:t>
    </dgm:pt>
    <dgm:pt modelId="{BC05A790-1230-4F1D-B56C-3C65E9C6EF10}" type="parTrans" cxnId="{37F2328F-3DB6-4AE7-AF03-D78761A60E06}">
      <dgm:prSet/>
      <dgm:spPr/>
      <dgm:t>
        <a:bodyPr/>
        <a:lstStyle/>
        <a:p>
          <a:endParaRPr lang="en-ZA">
            <a:latin typeface="Georgia" panose="02040502050405020303" pitchFamily="18" charset="0"/>
          </a:endParaRPr>
        </a:p>
      </dgm:t>
    </dgm:pt>
    <dgm:pt modelId="{24530423-87BD-4963-BB35-9F7300A05E7C}" type="sibTrans" cxnId="{37F2328F-3DB6-4AE7-AF03-D78761A60E06}">
      <dgm:prSet/>
      <dgm:spPr/>
      <dgm:t>
        <a:bodyPr/>
        <a:lstStyle/>
        <a:p>
          <a:endParaRPr lang="en-ZA">
            <a:latin typeface="Georgia" panose="02040502050405020303" pitchFamily="18" charset="0"/>
          </a:endParaRPr>
        </a:p>
      </dgm:t>
    </dgm:pt>
    <dgm:pt modelId="{42C1554B-5518-403D-8552-771937FE2D2D}">
      <dgm:prSet phldrT="[Text]"/>
      <dgm:spPr/>
      <dgm:t>
        <a:bodyPr/>
        <a:lstStyle/>
        <a:p>
          <a:r>
            <a:rPr lang="en-ZA">
              <a:latin typeface="Georgia" panose="02040502050405020303" pitchFamily="18" charset="0"/>
            </a:rPr>
            <a:t>Theory of Change</a:t>
          </a:r>
        </a:p>
      </dgm:t>
    </dgm:pt>
    <dgm:pt modelId="{B854A11F-2ECD-488B-AC0A-BE3888199E40}" type="parTrans" cxnId="{C6DED3BC-C2D1-4F76-97AC-E8994A1CBF42}">
      <dgm:prSet/>
      <dgm:spPr/>
      <dgm:t>
        <a:bodyPr/>
        <a:lstStyle/>
        <a:p>
          <a:endParaRPr lang="en-ZA">
            <a:latin typeface="Georgia" panose="02040502050405020303" pitchFamily="18" charset="0"/>
          </a:endParaRPr>
        </a:p>
      </dgm:t>
    </dgm:pt>
    <dgm:pt modelId="{9214D216-8104-4262-BEA9-EA602E596C30}" type="sibTrans" cxnId="{C6DED3BC-C2D1-4F76-97AC-E8994A1CBF42}">
      <dgm:prSet/>
      <dgm:spPr/>
      <dgm:t>
        <a:bodyPr/>
        <a:lstStyle/>
        <a:p>
          <a:endParaRPr lang="en-ZA">
            <a:latin typeface="Georgia" panose="02040502050405020303" pitchFamily="18" charset="0"/>
          </a:endParaRPr>
        </a:p>
      </dgm:t>
    </dgm:pt>
    <dgm:pt modelId="{6EA15A6B-7BEA-4506-AFB8-4FE26D5DCB88}">
      <dgm:prSet phldrT="[Text]"/>
      <dgm:spPr/>
      <dgm:t>
        <a:bodyPr/>
        <a:lstStyle/>
        <a:p>
          <a:r>
            <a:rPr lang="en-ZA">
              <a:latin typeface="Georgia" panose="02040502050405020303" pitchFamily="18" charset="0"/>
            </a:rPr>
            <a:t>Messaging</a:t>
          </a:r>
        </a:p>
      </dgm:t>
    </dgm:pt>
    <dgm:pt modelId="{CD45E895-75FF-4A7D-8CEB-6AF557E6501B}" type="parTrans" cxnId="{2D801D46-F150-49F7-B576-FE275828BBF3}">
      <dgm:prSet/>
      <dgm:spPr/>
      <dgm:t>
        <a:bodyPr/>
        <a:lstStyle/>
        <a:p>
          <a:endParaRPr lang="en-ZA">
            <a:latin typeface="Georgia" panose="02040502050405020303" pitchFamily="18" charset="0"/>
          </a:endParaRPr>
        </a:p>
      </dgm:t>
    </dgm:pt>
    <dgm:pt modelId="{AFF15F9C-8315-420D-8726-C6A8577858E3}" type="sibTrans" cxnId="{2D801D46-F150-49F7-B576-FE275828BBF3}">
      <dgm:prSet/>
      <dgm:spPr/>
      <dgm:t>
        <a:bodyPr/>
        <a:lstStyle/>
        <a:p>
          <a:endParaRPr lang="en-ZA">
            <a:latin typeface="Georgia" panose="02040502050405020303" pitchFamily="18" charset="0"/>
          </a:endParaRPr>
        </a:p>
      </dgm:t>
    </dgm:pt>
    <dgm:pt modelId="{5D24779B-CD8E-45A0-8C40-068C1073BFC8}">
      <dgm:prSet phldrT="[Text]"/>
      <dgm:spPr/>
      <dgm:t>
        <a:bodyPr/>
        <a:lstStyle/>
        <a:p>
          <a:r>
            <a:rPr lang="en-ZA" dirty="0">
              <a:latin typeface="Georgia" panose="02040502050405020303" pitchFamily="18" charset="0"/>
            </a:rPr>
            <a:t>Engagement</a:t>
          </a:r>
        </a:p>
      </dgm:t>
    </dgm:pt>
    <dgm:pt modelId="{B66CC6F4-019A-478C-B19E-8AEC4EA80AD6}" type="parTrans" cxnId="{446C042B-1D8F-445E-82B8-92E45AE6649E}">
      <dgm:prSet/>
      <dgm:spPr/>
      <dgm:t>
        <a:bodyPr/>
        <a:lstStyle/>
        <a:p>
          <a:endParaRPr lang="en-ZA">
            <a:latin typeface="Georgia" panose="02040502050405020303" pitchFamily="18" charset="0"/>
          </a:endParaRPr>
        </a:p>
      </dgm:t>
    </dgm:pt>
    <dgm:pt modelId="{951B8900-173C-4597-A34B-AEC7A46E9592}" type="sibTrans" cxnId="{446C042B-1D8F-445E-82B8-92E45AE6649E}">
      <dgm:prSet/>
      <dgm:spPr/>
      <dgm:t>
        <a:bodyPr/>
        <a:lstStyle/>
        <a:p>
          <a:endParaRPr lang="en-ZA">
            <a:latin typeface="Georgia" panose="02040502050405020303" pitchFamily="18" charset="0"/>
          </a:endParaRPr>
        </a:p>
      </dgm:t>
    </dgm:pt>
    <dgm:pt modelId="{57E22FED-2AB6-4677-A246-8A67FF8C5F3B}">
      <dgm:prSet phldrT="[Text]"/>
      <dgm:spPr/>
      <dgm:t>
        <a:bodyPr/>
        <a:lstStyle/>
        <a:p>
          <a:r>
            <a:rPr lang="en-ZA">
              <a:latin typeface="Georgia" panose="02040502050405020303" pitchFamily="18" charset="0"/>
            </a:rPr>
            <a:t>Adapt</a:t>
          </a:r>
        </a:p>
      </dgm:t>
    </dgm:pt>
    <dgm:pt modelId="{12A92BF2-972D-4DC8-93C3-D966AA7F11BB}" type="parTrans" cxnId="{38F47EA4-EE9A-42E0-8337-FBBD222AECE0}">
      <dgm:prSet/>
      <dgm:spPr/>
      <dgm:t>
        <a:bodyPr/>
        <a:lstStyle/>
        <a:p>
          <a:endParaRPr lang="en-ZA">
            <a:latin typeface="Georgia" panose="02040502050405020303" pitchFamily="18" charset="0"/>
          </a:endParaRPr>
        </a:p>
      </dgm:t>
    </dgm:pt>
    <dgm:pt modelId="{0EB84A49-D982-4B3C-A992-6F02D2CEDA19}" type="sibTrans" cxnId="{38F47EA4-EE9A-42E0-8337-FBBD222AECE0}">
      <dgm:prSet/>
      <dgm:spPr/>
      <dgm:t>
        <a:bodyPr/>
        <a:lstStyle/>
        <a:p>
          <a:endParaRPr lang="en-ZA">
            <a:latin typeface="Georgia" panose="02040502050405020303" pitchFamily="18" charset="0"/>
          </a:endParaRPr>
        </a:p>
      </dgm:t>
    </dgm:pt>
    <dgm:pt modelId="{93DC4EC1-DD42-47A8-99B8-423047638F16}" type="pres">
      <dgm:prSet presAssocID="{E45C4CB5-A659-4549-8708-CECE1CB36A4B}" presName="Name0" presStyleCnt="0">
        <dgm:presLayoutVars>
          <dgm:dir/>
          <dgm:resizeHandles val="exact"/>
        </dgm:presLayoutVars>
      </dgm:prSet>
      <dgm:spPr/>
    </dgm:pt>
    <dgm:pt modelId="{115E9788-52E6-4601-8D1C-9242A3E9BDFA}" type="pres">
      <dgm:prSet presAssocID="{E45C4CB5-A659-4549-8708-CECE1CB36A4B}" presName="cycle" presStyleCnt="0"/>
      <dgm:spPr/>
    </dgm:pt>
    <dgm:pt modelId="{2B29B993-D9FD-492C-B9D7-97BBEC5D1E7A}" type="pres">
      <dgm:prSet presAssocID="{2D366AC7-E0B8-4898-808F-E8BF073EDD63}" presName="nodeFirstNode" presStyleLbl="node1" presStyleIdx="0" presStyleCnt="6">
        <dgm:presLayoutVars>
          <dgm:bulletEnabled val="1"/>
        </dgm:presLayoutVars>
      </dgm:prSet>
      <dgm:spPr/>
    </dgm:pt>
    <dgm:pt modelId="{65951A7D-3499-4BEC-9DA0-7442FC8DF724}" type="pres">
      <dgm:prSet presAssocID="{2650DDAC-59E5-48A3-B38C-202250B5774A}" presName="sibTransFirstNode" presStyleLbl="bgShp" presStyleIdx="0" presStyleCnt="1"/>
      <dgm:spPr/>
    </dgm:pt>
    <dgm:pt modelId="{6DAF6217-0003-4605-BEAF-50ECADB77CBE}" type="pres">
      <dgm:prSet presAssocID="{12A087E5-C77E-4A9D-82B7-51B78F7F9FFB}" presName="nodeFollowingNodes" presStyleLbl="node1" presStyleIdx="1" presStyleCnt="6" custRadScaleRad="97308" custRadScaleInc="11879">
        <dgm:presLayoutVars>
          <dgm:bulletEnabled val="1"/>
        </dgm:presLayoutVars>
      </dgm:prSet>
      <dgm:spPr/>
    </dgm:pt>
    <dgm:pt modelId="{DB693B7E-E7AC-4557-9938-E140368F842E}" type="pres">
      <dgm:prSet presAssocID="{42C1554B-5518-403D-8552-771937FE2D2D}" presName="nodeFollowingNodes" presStyleLbl="node1" presStyleIdx="2" presStyleCnt="6" custRadScaleRad="98463" custRadScaleInc="-9012">
        <dgm:presLayoutVars>
          <dgm:bulletEnabled val="1"/>
        </dgm:presLayoutVars>
      </dgm:prSet>
      <dgm:spPr/>
    </dgm:pt>
    <dgm:pt modelId="{F144D36C-B1FF-4FFA-91D7-A7BFB12A1A57}" type="pres">
      <dgm:prSet presAssocID="{6EA15A6B-7BEA-4506-AFB8-4FE26D5DCB88}" presName="nodeFollowingNodes" presStyleLbl="node1" presStyleIdx="3" presStyleCnt="6">
        <dgm:presLayoutVars>
          <dgm:bulletEnabled val="1"/>
        </dgm:presLayoutVars>
      </dgm:prSet>
      <dgm:spPr/>
    </dgm:pt>
    <dgm:pt modelId="{02D7A012-C412-457D-B89D-0FB39E6AE09A}" type="pres">
      <dgm:prSet presAssocID="{5D24779B-CD8E-45A0-8C40-068C1073BFC8}" presName="nodeFollowingNodes" presStyleLbl="node1" presStyleIdx="4" presStyleCnt="6" custRadScaleRad="105529" custRadScaleInc="14694">
        <dgm:presLayoutVars>
          <dgm:bulletEnabled val="1"/>
        </dgm:presLayoutVars>
      </dgm:prSet>
      <dgm:spPr/>
    </dgm:pt>
    <dgm:pt modelId="{B5F17B63-E525-4C13-B47D-C896B90D1C79}" type="pres">
      <dgm:prSet presAssocID="{57E22FED-2AB6-4677-A246-8A67FF8C5F3B}" presName="nodeFollowingNodes" presStyleLbl="node1" presStyleIdx="5" presStyleCnt="6" custRadScaleRad="99603" custRadScaleInc="-20839">
        <dgm:presLayoutVars>
          <dgm:bulletEnabled val="1"/>
        </dgm:presLayoutVars>
      </dgm:prSet>
      <dgm:spPr/>
    </dgm:pt>
  </dgm:ptLst>
  <dgm:cxnLst>
    <dgm:cxn modelId="{66262327-368D-4774-83F6-BA5EBC6680A4}" srcId="{E45C4CB5-A659-4549-8708-CECE1CB36A4B}" destId="{2D366AC7-E0B8-4898-808F-E8BF073EDD63}" srcOrd="0" destOrd="0" parTransId="{6C0E101A-E5E7-419E-9F2B-FAAB75B44545}" sibTransId="{2650DDAC-59E5-48A3-B38C-202250B5774A}"/>
    <dgm:cxn modelId="{446C042B-1D8F-445E-82B8-92E45AE6649E}" srcId="{E45C4CB5-A659-4549-8708-CECE1CB36A4B}" destId="{5D24779B-CD8E-45A0-8C40-068C1073BFC8}" srcOrd="4" destOrd="0" parTransId="{B66CC6F4-019A-478C-B19E-8AEC4EA80AD6}" sibTransId="{951B8900-173C-4597-A34B-AEC7A46E9592}"/>
    <dgm:cxn modelId="{E493F645-9193-2C48-959A-701EDE63DC2B}" type="presOf" srcId="{6EA15A6B-7BEA-4506-AFB8-4FE26D5DCB88}" destId="{F144D36C-B1FF-4FFA-91D7-A7BFB12A1A57}" srcOrd="0" destOrd="0" presId="urn:microsoft.com/office/officeart/2005/8/layout/cycle3"/>
    <dgm:cxn modelId="{2D801D46-F150-49F7-B576-FE275828BBF3}" srcId="{E45C4CB5-A659-4549-8708-CECE1CB36A4B}" destId="{6EA15A6B-7BEA-4506-AFB8-4FE26D5DCB88}" srcOrd="3" destOrd="0" parTransId="{CD45E895-75FF-4A7D-8CEB-6AF557E6501B}" sibTransId="{AFF15F9C-8315-420D-8726-C6A8577858E3}"/>
    <dgm:cxn modelId="{E3063155-7B4A-914D-997A-F5F1DE551F79}" type="presOf" srcId="{57E22FED-2AB6-4677-A246-8A67FF8C5F3B}" destId="{B5F17B63-E525-4C13-B47D-C896B90D1C79}" srcOrd="0" destOrd="0" presId="urn:microsoft.com/office/officeart/2005/8/layout/cycle3"/>
    <dgm:cxn modelId="{C1274957-D88A-B847-A8AB-5F43D070C9B7}" type="presOf" srcId="{42C1554B-5518-403D-8552-771937FE2D2D}" destId="{DB693B7E-E7AC-4557-9938-E140368F842E}" srcOrd="0" destOrd="0" presId="urn:microsoft.com/office/officeart/2005/8/layout/cycle3"/>
    <dgm:cxn modelId="{37F2328F-3DB6-4AE7-AF03-D78761A60E06}" srcId="{E45C4CB5-A659-4549-8708-CECE1CB36A4B}" destId="{12A087E5-C77E-4A9D-82B7-51B78F7F9FFB}" srcOrd="1" destOrd="0" parTransId="{BC05A790-1230-4F1D-B56C-3C65E9C6EF10}" sibTransId="{24530423-87BD-4963-BB35-9F7300A05E7C}"/>
    <dgm:cxn modelId="{38F47EA4-EE9A-42E0-8337-FBBD222AECE0}" srcId="{E45C4CB5-A659-4549-8708-CECE1CB36A4B}" destId="{57E22FED-2AB6-4677-A246-8A67FF8C5F3B}" srcOrd="5" destOrd="0" parTransId="{12A92BF2-972D-4DC8-93C3-D966AA7F11BB}" sibTransId="{0EB84A49-D982-4B3C-A992-6F02D2CEDA19}"/>
    <dgm:cxn modelId="{40ABA7B5-2E50-CC4A-A352-D19427AE986F}" type="presOf" srcId="{5D24779B-CD8E-45A0-8C40-068C1073BFC8}" destId="{02D7A012-C412-457D-B89D-0FB39E6AE09A}" srcOrd="0" destOrd="0" presId="urn:microsoft.com/office/officeart/2005/8/layout/cycle3"/>
    <dgm:cxn modelId="{BB8CEEBB-B96F-D24C-8CBE-C7DF88398888}" type="presOf" srcId="{2650DDAC-59E5-48A3-B38C-202250B5774A}" destId="{65951A7D-3499-4BEC-9DA0-7442FC8DF724}" srcOrd="0" destOrd="0" presId="urn:microsoft.com/office/officeart/2005/8/layout/cycle3"/>
    <dgm:cxn modelId="{C6DED3BC-C2D1-4F76-97AC-E8994A1CBF42}" srcId="{E45C4CB5-A659-4549-8708-CECE1CB36A4B}" destId="{42C1554B-5518-403D-8552-771937FE2D2D}" srcOrd="2" destOrd="0" parTransId="{B854A11F-2ECD-488B-AC0A-BE3888199E40}" sibTransId="{9214D216-8104-4262-BEA9-EA602E596C30}"/>
    <dgm:cxn modelId="{21F13FD2-70CF-4E45-BB43-B62D7F6CC8A5}" type="presOf" srcId="{E45C4CB5-A659-4549-8708-CECE1CB36A4B}" destId="{93DC4EC1-DD42-47A8-99B8-423047638F16}" srcOrd="0" destOrd="0" presId="urn:microsoft.com/office/officeart/2005/8/layout/cycle3"/>
    <dgm:cxn modelId="{F2C7F6E1-48EF-F24D-9BD8-C60F21CBB9A6}" type="presOf" srcId="{2D366AC7-E0B8-4898-808F-E8BF073EDD63}" destId="{2B29B993-D9FD-492C-B9D7-97BBEC5D1E7A}" srcOrd="0" destOrd="0" presId="urn:microsoft.com/office/officeart/2005/8/layout/cycle3"/>
    <dgm:cxn modelId="{2F339FED-A8C7-E047-980B-B43ACA80C132}" type="presOf" srcId="{12A087E5-C77E-4A9D-82B7-51B78F7F9FFB}" destId="{6DAF6217-0003-4605-BEAF-50ECADB77CBE}" srcOrd="0" destOrd="0" presId="urn:microsoft.com/office/officeart/2005/8/layout/cycle3"/>
    <dgm:cxn modelId="{1FCBB755-9ABC-244D-A2F1-EE0D1C98992D}" type="presParOf" srcId="{93DC4EC1-DD42-47A8-99B8-423047638F16}" destId="{115E9788-52E6-4601-8D1C-9242A3E9BDFA}" srcOrd="0" destOrd="0" presId="urn:microsoft.com/office/officeart/2005/8/layout/cycle3"/>
    <dgm:cxn modelId="{0B382FF3-403F-9D4E-A396-29A8B5753362}" type="presParOf" srcId="{115E9788-52E6-4601-8D1C-9242A3E9BDFA}" destId="{2B29B993-D9FD-492C-B9D7-97BBEC5D1E7A}" srcOrd="0" destOrd="0" presId="urn:microsoft.com/office/officeart/2005/8/layout/cycle3"/>
    <dgm:cxn modelId="{76E377BA-BFB0-7047-9B12-ACC692612CC9}" type="presParOf" srcId="{115E9788-52E6-4601-8D1C-9242A3E9BDFA}" destId="{65951A7D-3499-4BEC-9DA0-7442FC8DF724}" srcOrd="1" destOrd="0" presId="urn:microsoft.com/office/officeart/2005/8/layout/cycle3"/>
    <dgm:cxn modelId="{DE267DDF-BF04-664E-9C16-AE4B05AF70B9}" type="presParOf" srcId="{115E9788-52E6-4601-8D1C-9242A3E9BDFA}" destId="{6DAF6217-0003-4605-BEAF-50ECADB77CBE}" srcOrd="2" destOrd="0" presId="urn:microsoft.com/office/officeart/2005/8/layout/cycle3"/>
    <dgm:cxn modelId="{D72B75B9-A14E-564F-A982-464D6F8323B5}" type="presParOf" srcId="{115E9788-52E6-4601-8D1C-9242A3E9BDFA}" destId="{DB693B7E-E7AC-4557-9938-E140368F842E}" srcOrd="3" destOrd="0" presId="urn:microsoft.com/office/officeart/2005/8/layout/cycle3"/>
    <dgm:cxn modelId="{7AFC5373-FAF4-7749-BF4C-8FDEC407D108}" type="presParOf" srcId="{115E9788-52E6-4601-8D1C-9242A3E9BDFA}" destId="{F144D36C-B1FF-4FFA-91D7-A7BFB12A1A57}" srcOrd="4" destOrd="0" presId="urn:microsoft.com/office/officeart/2005/8/layout/cycle3"/>
    <dgm:cxn modelId="{7825FA7C-0659-3F42-BD3C-442C7BB63C49}" type="presParOf" srcId="{115E9788-52E6-4601-8D1C-9242A3E9BDFA}" destId="{02D7A012-C412-457D-B89D-0FB39E6AE09A}" srcOrd="5" destOrd="0" presId="urn:microsoft.com/office/officeart/2005/8/layout/cycle3"/>
    <dgm:cxn modelId="{098E379F-6D1F-9A4D-B82D-8BA43BCA703C}" type="presParOf" srcId="{115E9788-52E6-4601-8D1C-9242A3E9BDFA}" destId="{B5F17B63-E525-4C13-B47D-C896B90D1C79}"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35F2A4-3F63-B54B-BAB0-772A77D362A7}" type="doc">
      <dgm:prSet loTypeId="urn:microsoft.com/office/officeart/2009/3/layout/BlockDescendingList" loCatId="list" qsTypeId="urn:microsoft.com/office/officeart/2005/8/quickstyle/simple4" qsCatId="simple" csTypeId="urn:microsoft.com/office/officeart/2005/8/colors/accent2_3" csCatId="accent2" phldr="1"/>
      <dgm:spPr/>
      <dgm:t>
        <a:bodyPr/>
        <a:lstStyle/>
        <a:p>
          <a:endParaRPr lang="en-GB"/>
        </a:p>
      </dgm:t>
    </dgm:pt>
    <dgm:pt modelId="{1940A9C1-2813-E244-91FE-F2214A2B02E1}">
      <dgm:prSet/>
      <dgm:spPr/>
      <dgm:t>
        <a:bodyPr/>
        <a:lstStyle/>
        <a:p>
          <a:r>
            <a:rPr lang="en-GB">
              <a:latin typeface="Georgia" panose="02040502050405020303" pitchFamily="18" charset="0"/>
            </a:rPr>
            <a:t>Visible Power </a:t>
          </a:r>
          <a:endParaRPr lang="en-ZA">
            <a:latin typeface="Georgia" panose="02040502050405020303" pitchFamily="18" charset="0"/>
          </a:endParaRPr>
        </a:p>
      </dgm:t>
    </dgm:pt>
    <dgm:pt modelId="{02CEE462-B4B9-AF4D-8AE2-23C12FD3305C}" type="parTrans" cxnId="{9DC62285-886C-1C4D-B22B-D57A22F5E002}">
      <dgm:prSet/>
      <dgm:spPr/>
      <dgm:t>
        <a:bodyPr/>
        <a:lstStyle/>
        <a:p>
          <a:endParaRPr lang="en-GB">
            <a:latin typeface="Georgia" panose="02040502050405020303" pitchFamily="18" charset="0"/>
          </a:endParaRPr>
        </a:p>
      </dgm:t>
    </dgm:pt>
    <dgm:pt modelId="{B5D0834C-BB18-5542-BD6B-504382DEAD8F}" type="sibTrans" cxnId="{9DC62285-886C-1C4D-B22B-D57A22F5E002}">
      <dgm:prSet/>
      <dgm:spPr/>
      <dgm:t>
        <a:bodyPr/>
        <a:lstStyle/>
        <a:p>
          <a:endParaRPr lang="en-GB">
            <a:latin typeface="Georgia" panose="02040502050405020303" pitchFamily="18" charset="0"/>
          </a:endParaRPr>
        </a:p>
      </dgm:t>
    </dgm:pt>
    <dgm:pt modelId="{8571A727-B3E6-8945-B538-716E6CB4A92A}">
      <dgm:prSet custT="1"/>
      <dgm:spPr/>
      <dgm:t>
        <a:bodyPr/>
        <a:lstStyle/>
        <a:p>
          <a:r>
            <a:rPr lang="en-GB" sz="2400">
              <a:latin typeface="Georgia" panose="02040502050405020303" pitchFamily="18" charset="0"/>
            </a:rPr>
            <a:t>Laws, military force, money</a:t>
          </a:r>
          <a:endParaRPr lang="en-ZA" sz="2400">
            <a:latin typeface="Georgia" panose="02040502050405020303" pitchFamily="18" charset="0"/>
          </a:endParaRPr>
        </a:p>
      </dgm:t>
    </dgm:pt>
    <dgm:pt modelId="{53089536-03B0-C344-8EFA-EBC0DAF3D4DC}" type="parTrans" cxnId="{84AB26A5-71C9-804B-B1F2-F498FE7CD608}">
      <dgm:prSet/>
      <dgm:spPr/>
      <dgm:t>
        <a:bodyPr/>
        <a:lstStyle/>
        <a:p>
          <a:endParaRPr lang="en-GB">
            <a:latin typeface="Georgia" panose="02040502050405020303" pitchFamily="18" charset="0"/>
          </a:endParaRPr>
        </a:p>
      </dgm:t>
    </dgm:pt>
    <dgm:pt modelId="{88204695-E58D-F848-AEE8-26BE887BA230}" type="sibTrans" cxnId="{84AB26A5-71C9-804B-B1F2-F498FE7CD608}">
      <dgm:prSet/>
      <dgm:spPr/>
      <dgm:t>
        <a:bodyPr/>
        <a:lstStyle/>
        <a:p>
          <a:endParaRPr lang="en-GB">
            <a:latin typeface="Georgia" panose="02040502050405020303" pitchFamily="18" charset="0"/>
          </a:endParaRPr>
        </a:p>
      </dgm:t>
    </dgm:pt>
    <dgm:pt modelId="{3D9BCED0-0D7F-5147-9E53-8813CA0E6105}">
      <dgm:prSet/>
      <dgm:spPr/>
      <dgm:t>
        <a:bodyPr/>
        <a:lstStyle/>
        <a:p>
          <a:r>
            <a:rPr lang="en-GB">
              <a:latin typeface="Georgia" panose="02040502050405020303" pitchFamily="18" charset="0"/>
            </a:rPr>
            <a:t>Invisible Power </a:t>
          </a:r>
          <a:endParaRPr lang="en-ZA">
            <a:latin typeface="Georgia" panose="02040502050405020303" pitchFamily="18" charset="0"/>
          </a:endParaRPr>
        </a:p>
      </dgm:t>
    </dgm:pt>
    <dgm:pt modelId="{D154EFA7-0981-A141-8672-518BD7E38DBE}" type="parTrans" cxnId="{AB6CBA2A-463A-6248-AF2A-2B9456059571}">
      <dgm:prSet/>
      <dgm:spPr/>
      <dgm:t>
        <a:bodyPr/>
        <a:lstStyle/>
        <a:p>
          <a:endParaRPr lang="en-GB">
            <a:latin typeface="Georgia" panose="02040502050405020303" pitchFamily="18" charset="0"/>
          </a:endParaRPr>
        </a:p>
      </dgm:t>
    </dgm:pt>
    <dgm:pt modelId="{E2D7A551-7F6E-D24E-B745-8FE026A5E502}" type="sibTrans" cxnId="{AB6CBA2A-463A-6248-AF2A-2B9456059571}">
      <dgm:prSet/>
      <dgm:spPr/>
      <dgm:t>
        <a:bodyPr/>
        <a:lstStyle/>
        <a:p>
          <a:endParaRPr lang="en-GB">
            <a:latin typeface="Georgia" panose="02040502050405020303" pitchFamily="18" charset="0"/>
          </a:endParaRPr>
        </a:p>
      </dgm:t>
    </dgm:pt>
    <dgm:pt modelId="{32E958F4-4780-844E-BAD2-C235E78ED247}">
      <dgm:prSet custT="1"/>
      <dgm:spPr/>
      <dgm:t>
        <a:bodyPr/>
        <a:lstStyle/>
        <a:p>
          <a:r>
            <a:rPr lang="en-GB" sz="2400">
              <a:latin typeface="Georgia" panose="02040502050405020303" pitchFamily="18" charset="0"/>
            </a:rPr>
            <a:t>norms, values, culture, </a:t>
          </a:r>
          <a:endParaRPr lang="en-ZA" sz="2400">
            <a:latin typeface="Georgia" panose="02040502050405020303" pitchFamily="18" charset="0"/>
          </a:endParaRPr>
        </a:p>
      </dgm:t>
    </dgm:pt>
    <dgm:pt modelId="{549BD926-4322-B241-B6BF-7D6A0C41B592}" type="parTrans" cxnId="{2D3817EE-126C-424F-AE2E-F99680C7960B}">
      <dgm:prSet/>
      <dgm:spPr/>
      <dgm:t>
        <a:bodyPr/>
        <a:lstStyle/>
        <a:p>
          <a:endParaRPr lang="en-GB">
            <a:latin typeface="Georgia" panose="02040502050405020303" pitchFamily="18" charset="0"/>
          </a:endParaRPr>
        </a:p>
      </dgm:t>
    </dgm:pt>
    <dgm:pt modelId="{AC737BD1-7C63-B344-B8BE-FD9B54B71CCC}" type="sibTrans" cxnId="{2D3817EE-126C-424F-AE2E-F99680C7960B}">
      <dgm:prSet/>
      <dgm:spPr/>
      <dgm:t>
        <a:bodyPr/>
        <a:lstStyle/>
        <a:p>
          <a:endParaRPr lang="en-GB">
            <a:latin typeface="Georgia" panose="02040502050405020303" pitchFamily="18" charset="0"/>
          </a:endParaRPr>
        </a:p>
      </dgm:t>
    </dgm:pt>
    <dgm:pt modelId="{FE650D3B-846D-F142-A219-D3BA21414080}">
      <dgm:prSet/>
      <dgm:spPr/>
      <dgm:t>
        <a:bodyPr/>
        <a:lstStyle/>
        <a:p>
          <a:r>
            <a:rPr lang="en-GB">
              <a:latin typeface="Georgia" panose="02040502050405020303" pitchFamily="18" charset="0"/>
            </a:rPr>
            <a:t>Hidden Power </a:t>
          </a:r>
          <a:endParaRPr lang="en-ZA">
            <a:latin typeface="Georgia" panose="02040502050405020303" pitchFamily="18" charset="0"/>
          </a:endParaRPr>
        </a:p>
      </dgm:t>
    </dgm:pt>
    <dgm:pt modelId="{F61CA0DD-6B62-814A-8160-B9829CD3AC31}" type="parTrans" cxnId="{61D2BE9D-D02F-7340-8900-1E09636BAE8E}">
      <dgm:prSet/>
      <dgm:spPr/>
      <dgm:t>
        <a:bodyPr/>
        <a:lstStyle/>
        <a:p>
          <a:endParaRPr lang="en-GB">
            <a:latin typeface="Georgia" panose="02040502050405020303" pitchFamily="18" charset="0"/>
          </a:endParaRPr>
        </a:p>
      </dgm:t>
    </dgm:pt>
    <dgm:pt modelId="{DD95F352-AE5E-1F45-AD10-2305C39CB526}" type="sibTrans" cxnId="{61D2BE9D-D02F-7340-8900-1E09636BAE8E}">
      <dgm:prSet/>
      <dgm:spPr/>
      <dgm:t>
        <a:bodyPr/>
        <a:lstStyle/>
        <a:p>
          <a:endParaRPr lang="en-GB">
            <a:latin typeface="Georgia" panose="02040502050405020303" pitchFamily="18" charset="0"/>
          </a:endParaRPr>
        </a:p>
      </dgm:t>
    </dgm:pt>
    <dgm:pt modelId="{0FDFD89A-7899-9D49-8B08-7BBFF2E3238F}">
      <dgm:prSet custT="1"/>
      <dgm:spPr/>
      <dgm:t>
        <a:bodyPr/>
        <a:lstStyle/>
        <a:p>
          <a:r>
            <a:rPr lang="en-GB" sz="1800">
              <a:latin typeface="Georgia" panose="02040502050405020303" pitchFamily="18" charset="0"/>
            </a:rPr>
            <a:t>Often illegitimate (e.g. corruption) important for blockers</a:t>
          </a:r>
          <a:endParaRPr lang="en-ZA" sz="1800">
            <a:latin typeface="Georgia" panose="02040502050405020303" pitchFamily="18" charset="0"/>
          </a:endParaRPr>
        </a:p>
      </dgm:t>
    </dgm:pt>
    <dgm:pt modelId="{10487F44-D4F8-EC41-8787-C8D66CD4E68B}" type="parTrans" cxnId="{75965303-1869-3D43-83A3-5CE09E471009}">
      <dgm:prSet/>
      <dgm:spPr/>
      <dgm:t>
        <a:bodyPr/>
        <a:lstStyle/>
        <a:p>
          <a:endParaRPr lang="en-GB">
            <a:latin typeface="Georgia" panose="02040502050405020303" pitchFamily="18" charset="0"/>
          </a:endParaRPr>
        </a:p>
      </dgm:t>
    </dgm:pt>
    <dgm:pt modelId="{8CF32F89-FE36-8642-9B86-FD94E0ADE2B4}" type="sibTrans" cxnId="{75965303-1869-3D43-83A3-5CE09E471009}">
      <dgm:prSet/>
      <dgm:spPr/>
      <dgm:t>
        <a:bodyPr/>
        <a:lstStyle/>
        <a:p>
          <a:endParaRPr lang="en-GB">
            <a:latin typeface="Georgia" panose="02040502050405020303" pitchFamily="18" charset="0"/>
          </a:endParaRPr>
        </a:p>
      </dgm:t>
    </dgm:pt>
    <dgm:pt modelId="{34CF3804-4D3C-4E4C-99A0-DDF7F2C4CAE9}" type="pres">
      <dgm:prSet presAssocID="{DE35F2A4-3F63-B54B-BAB0-772A77D362A7}" presName="Name0" presStyleCnt="0">
        <dgm:presLayoutVars>
          <dgm:chMax val="7"/>
          <dgm:chPref val="7"/>
          <dgm:dir/>
          <dgm:animLvl val="lvl"/>
        </dgm:presLayoutVars>
      </dgm:prSet>
      <dgm:spPr/>
    </dgm:pt>
    <dgm:pt modelId="{A6878EE8-B400-7D4D-B0CF-924E20D1528A}" type="pres">
      <dgm:prSet presAssocID="{1940A9C1-2813-E244-91FE-F2214A2B02E1}" presName="parentText_1" presStyleLbl="node1" presStyleIdx="0" presStyleCnt="3">
        <dgm:presLayoutVars>
          <dgm:chMax val="1"/>
          <dgm:chPref val="1"/>
          <dgm:bulletEnabled val="1"/>
        </dgm:presLayoutVars>
      </dgm:prSet>
      <dgm:spPr/>
    </dgm:pt>
    <dgm:pt modelId="{7C88AE20-5464-1147-9297-A43BE1452270}" type="pres">
      <dgm:prSet presAssocID="{1940A9C1-2813-E244-91FE-F2214A2B02E1}" presName="childText_1" presStyleLbl="node1" presStyleIdx="0" presStyleCnt="3">
        <dgm:presLayoutVars>
          <dgm:chMax val="0"/>
          <dgm:chPref val="0"/>
          <dgm:bulletEnabled val="1"/>
        </dgm:presLayoutVars>
      </dgm:prSet>
      <dgm:spPr/>
    </dgm:pt>
    <dgm:pt modelId="{E0C1F36C-256D-2748-8049-35005726DE40}" type="pres">
      <dgm:prSet presAssocID="{1940A9C1-2813-E244-91FE-F2214A2B02E1}" presName="accentShape_1" presStyleCnt="0"/>
      <dgm:spPr/>
    </dgm:pt>
    <dgm:pt modelId="{7FD2EDF4-1A59-4141-B3A4-27A15DA69EAD}" type="pres">
      <dgm:prSet presAssocID="{1940A9C1-2813-E244-91FE-F2214A2B02E1}" presName="imageRepeatNode" presStyleLbl="node1" presStyleIdx="0" presStyleCnt="3"/>
      <dgm:spPr/>
    </dgm:pt>
    <dgm:pt modelId="{521E5BAA-6DAE-EE46-844F-1765C3CD5287}" type="pres">
      <dgm:prSet presAssocID="{3D9BCED0-0D7F-5147-9E53-8813CA0E6105}" presName="parentText_2" presStyleLbl="node1" presStyleIdx="0" presStyleCnt="3">
        <dgm:presLayoutVars>
          <dgm:chMax val="1"/>
          <dgm:chPref val="1"/>
          <dgm:bulletEnabled val="1"/>
        </dgm:presLayoutVars>
      </dgm:prSet>
      <dgm:spPr/>
    </dgm:pt>
    <dgm:pt modelId="{E728CB22-1957-F84F-9CE0-350CDEE5EE96}" type="pres">
      <dgm:prSet presAssocID="{3D9BCED0-0D7F-5147-9E53-8813CA0E6105}" presName="childText_2" presStyleLbl="node2" presStyleIdx="0" presStyleCnt="0">
        <dgm:presLayoutVars>
          <dgm:chMax val="0"/>
          <dgm:chPref val="0"/>
          <dgm:bulletEnabled val="1"/>
        </dgm:presLayoutVars>
      </dgm:prSet>
      <dgm:spPr/>
    </dgm:pt>
    <dgm:pt modelId="{B4416771-A1D6-9F4A-B652-70980AF7BA1A}" type="pres">
      <dgm:prSet presAssocID="{3D9BCED0-0D7F-5147-9E53-8813CA0E6105}" presName="accentShape_2" presStyleCnt="0"/>
      <dgm:spPr/>
    </dgm:pt>
    <dgm:pt modelId="{D81FDB11-CBF0-A34A-80E0-1DBC2F4C7C20}" type="pres">
      <dgm:prSet presAssocID="{3D9BCED0-0D7F-5147-9E53-8813CA0E6105}" presName="imageRepeatNode" presStyleLbl="node1" presStyleIdx="1" presStyleCnt="3"/>
      <dgm:spPr/>
    </dgm:pt>
    <dgm:pt modelId="{C6736CC7-E738-E243-A5F7-71F273D9725E}" type="pres">
      <dgm:prSet presAssocID="{FE650D3B-846D-F142-A219-D3BA21414080}" presName="parentText_3" presStyleLbl="node1" presStyleIdx="1" presStyleCnt="3">
        <dgm:presLayoutVars>
          <dgm:chMax val="1"/>
          <dgm:chPref val="1"/>
          <dgm:bulletEnabled val="1"/>
        </dgm:presLayoutVars>
      </dgm:prSet>
      <dgm:spPr/>
    </dgm:pt>
    <dgm:pt modelId="{30F0B2D1-4DCC-C041-B8FB-05FB94773B35}" type="pres">
      <dgm:prSet presAssocID="{FE650D3B-846D-F142-A219-D3BA21414080}" presName="childText_3" presStyleLbl="node2" presStyleIdx="0" presStyleCnt="0">
        <dgm:presLayoutVars>
          <dgm:chMax val="0"/>
          <dgm:chPref val="0"/>
          <dgm:bulletEnabled val="1"/>
        </dgm:presLayoutVars>
      </dgm:prSet>
      <dgm:spPr/>
    </dgm:pt>
    <dgm:pt modelId="{F2AC0C06-019B-D14A-BD94-DD94EE45EB4B}" type="pres">
      <dgm:prSet presAssocID="{FE650D3B-846D-F142-A219-D3BA21414080}" presName="accentShape_3" presStyleCnt="0"/>
      <dgm:spPr/>
    </dgm:pt>
    <dgm:pt modelId="{BDB1FF20-80B3-6E48-B18F-1905B12B794F}" type="pres">
      <dgm:prSet presAssocID="{FE650D3B-846D-F142-A219-D3BA21414080}" presName="imageRepeatNode" presStyleLbl="node1" presStyleIdx="2" presStyleCnt="3"/>
      <dgm:spPr/>
    </dgm:pt>
  </dgm:ptLst>
  <dgm:cxnLst>
    <dgm:cxn modelId="{75965303-1869-3D43-83A3-5CE09E471009}" srcId="{FE650D3B-846D-F142-A219-D3BA21414080}" destId="{0FDFD89A-7899-9D49-8B08-7BBFF2E3238F}" srcOrd="0" destOrd="0" parTransId="{10487F44-D4F8-EC41-8787-C8D66CD4E68B}" sibTransId="{8CF32F89-FE36-8642-9B86-FD94E0ADE2B4}"/>
    <dgm:cxn modelId="{2989DA0C-2CE0-9E48-9D6F-1F549E14A13C}" type="presOf" srcId="{FE650D3B-846D-F142-A219-D3BA21414080}" destId="{C6736CC7-E738-E243-A5F7-71F273D9725E}" srcOrd="0" destOrd="0" presId="urn:microsoft.com/office/officeart/2009/3/layout/BlockDescendingList"/>
    <dgm:cxn modelId="{82607E11-9A38-934D-B755-CD7A0944967F}" type="presOf" srcId="{1940A9C1-2813-E244-91FE-F2214A2B02E1}" destId="{7FD2EDF4-1A59-4141-B3A4-27A15DA69EAD}" srcOrd="1" destOrd="0" presId="urn:microsoft.com/office/officeart/2009/3/layout/BlockDescendingList"/>
    <dgm:cxn modelId="{415B801B-889C-6F4C-AEE7-0B1E48AF4BF7}" type="presOf" srcId="{32E958F4-4780-844E-BAD2-C235E78ED247}" destId="{E728CB22-1957-F84F-9CE0-350CDEE5EE96}" srcOrd="0" destOrd="0" presId="urn:microsoft.com/office/officeart/2009/3/layout/BlockDescendingList"/>
    <dgm:cxn modelId="{DB877F25-7B2B-CA42-B192-A25468D814AB}" type="presOf" srcId="{8571A727-B3E6-8945-B538-716E6CB4A92A}" destId="{7C88AE20-5464-1147-9297-A43BE1452270}" srcOrd="0" destOrd="0" presId="urn:microsoft.com/office/officeart/2009/3/layout/BlockDescendingList"/>
    <dgm:cxn modelId="{AB6CBA2A-463A-6248-AF2A-2B9456059571}" srcId="{DE35F2A4-3F63-B54B-BAB0-772A77D362A7}" destId="{3D9BCED0-0D7F-5147-9E53-8813CA0E6105}" srcOrd="1" destOrd="0" parTransId="{D154EFA7-0981-A141-8672-518BD7E38DBE}" sibTransId="{E2D7A551-7F6E-D24E-B745-8FE026A5E502}"/>
    <dgm:cxn modelId="{7C56BA34-0D76-744F-AF85-3A792787BC40}" type="presOf" srcId="{3D9BCED0-0D7F-5147-9E53-8813CA0E6105}" destId="{521E5BAA-6DAE-EE46-844F-1765C3CD5287}" srcOrd="0" destOrd="0" presId="urn:microsoft.com/office/officeart/2009/3/layout/BlockDescendingList"/>
    <dgm:cxn modelId="{3B336649-2377-A94B-BCE2-DC1F885C1AC4}" type="presOf" srcId="{3D9BCED0-0D7F-5147-9E53-8813CA0E6105}" destId="{D81FDB11-CBF0-A34A-80E0-1DBC2F4C7C20}" srcOrd="1" destOrd="0" presId="urn:microsoft.com/office/officeart/2009/3/layout/BlockDescendingList"/>
    <dgm:cxn modelId="{27123C61-2093-ED49-993E-8A8EE13AB7C6}" type="presOf" srcId="{0FDFD89A-7899-9D49-8B08-7BBFF2E3238F}" destId="{30F0B2D1-4DCC-C041-B8FB-05FB94773B35}" srcOrd="0" destOrd="0" presId="urn:microsoft.com/office/officeart/2009/3/layout/BlockDescendingList"/>
    <dgm:cxn modelId="{9DC62285-886C-1C4D-B22B-D57A22F5E002}" srcId="{DE35F2A4-3F63-B54B-BAB0-772A77D362A7}" destId="{1940A9C1-2813-E244-91FE-F2214A2B02E1}" srcOrd="0" destOrd="0" parTransId="{02CEE462-B4B9-AF4D-8AE2-23C12FD3305C}" sibTransId="{B5D0834C-BB18-5542-BD6B-504382DEAD8F}"/>
    <dgm:cxn modelId="{61D2BE9D-D02F-7340-8900-1E09636BAE8E}" srcId="{DE35F2A4-3F63-B54B-BAB0-772A77D362A7}" destId="{FE650D3B-846D-F142-A219-D3BA21414080}" srcOrd="2" destOrd="0" parTransId="{F61CA0DD-6B62-814A-8160-B9829CD3AC31}" sibTransId="{DD95F352-AE5E-1F45-AD10-2305C39CB526}"/>
    <dgm:cxn modelId="{A7A2A8A2-AD7F-D349-A1DD-66D95903004E}" type="presOf" srcId="{DE35F2A4-3F63-B54B-BAB0-772A77D362A7}" destId="{34CF3804-4D3C-4E4C-99A0-DDF7F2C4CAE9}" srcOrd="0" destOrd="0" presId="urn:microsoft.com/office/officeart/2009/3/layout/BlockDescendingList"/>
    <dgm:cxn modelId="{84AB26A5-71C9-804B-B1F2-F498FE7CD608}" srcId="{1940A9C1-2813-E244-91FE-F2214A2B02E1}" destId="{8571A727-B3E6-8945-B538-716E6CB4A92A}" srcOrd="0" destOrd="0" parTransId="{53089536-03B0-C344-8EFA-EBC0DAF3D4DC}" sibTransId="{88204695-E58D-F848-AEE8-26BE887BA230}"/>
    <dgm:cxn modelId="{7990F3AF-EB99-E64D-BD3E-2DD5B8FA1F02}" type="presOf" srcId="{1940A9C1-2813-E244-91FE-F2214A2B02E1}" destId="{A6878EE8-B400-7D4D-B0CF-924E20D1528A}" srcOrd="0" destOrd="0" presId="urn:microsoft.com/office/officeart/2009/3/layout/BlockDescendingList"/>
    <dgm:cxn modelId="{4F9E15B7-24FF-B543-95F7-385B4C5D2FB6}" type="presOf" srcId="{FE650D3B-846D-F142-A219-D3BA21414080}" destId="{BDB1FF20-80B3-6E48-B18F-1905B12B794F}" srcOrd="1" destOrd="0" presId="urn:microsoft.com/office/officeart/2009/3/layout/BlockDescendingList"/>
    <dgm:cxn modelId="{2D3817EE-126C-424F-AE2E-F99680C7960B}" srcId="{3D9BCED0-0D7F-5147-9E53-8813CA0E6105}" destId="{32E958F4-4780-844E-BAD2-C235E78ED247}" srcOrd="0" destOrd="0" parTransId="{549BD926-4322-B241-B6BF-7D6A0C41B592}" sibTransId="{AC737BD1-7C63-B344-B8BE-FD9B54B71CCC}"/>
    <dgm:cxn modelId="{E15A81B3-CDCE-694A-9B0C-061AC0B44D93}" type="presParOf" srcId="{34CF3804-4D3C-4E4C-99A0-DDF7F2C4CAE9}" destId="{A6878EE8-B400-7D4D-B0CF-924E20D1528A}" srcOrd="0" destOrd="0" presId="urn:microsoft.com/office/officeart/2009/3/layout/BlockDescendingList"/>
    <dgm:cxn modelId="{B1A5C1E9-8B46-BC45-A928-0632CFE13FAD}" type="presParOf" srcId="{34CF3804-4D3C-4E4C-99A0-DDF7F2C4CAE9}" destId="{7C88AE20-5464-1147-9297-A43BE1452270}" srcOrd="1" destOrd="0" presId="urn:microsoft.com/office/officeart/2009/3/layout/BlockDescendingList"/>
    <dgm:cxn modelId="{906CB591-C384-9147-9AC4-833E5D3B7242}" type="presParOf" srcId="{34CF3804-4D3C-4E4C-99A0-DDF7F2C4CAE9}" destId="{E0C1F36C-256D-2748-8049-35005726DE40}" srcOrd="2" destOrd="0" presId="urn:microsoft.com/office/officeart/2009/3/layout/BlockDescendingList"/>
    <dgm:cxn modelId="{0DCBC59E-7942-1B46-8DEC-9E94263B0022}" type="presParOf" srcId="{E0C1F36C-256D-2748-8049-35005726DE40}" destId="{7FD2EDF4-1A59-4141-B3A4-27A15DA69EAD}" srcOrd="0" destOrd="0" presId="urn:microsoft.com/office/officeart/2009/3/layout/BlockDescendingList"/>
    <dgm:cxn modelId="{7664BDFD-4ECF-8340-AB60-88E2392F88C8}" type="presParOf" srcId="{34CF3804-4D3C-4E4C-99A0-DDF7F2C4CAE9}" destId="{521E5BAA-6DAE-EE46-844F-1765C3CD5287}" srcOrd="3" destOrd="0" presId="urn:microsoft.com/office/officeart/2009/3/layout/BlockDescendingList"/>
    <dgm:cxn modelId="{92807397-5A39-8B46-A542-2DA95CCEDEBC}" type="presParOf" srcId="{34CF3804-4D3C-4E4C-99A0-DDF7F2C4CAE9}" destId="{E728CB22-1957-F84F-9CE0-350CDEE5EE96}" srcOrd="4" destOrd="0" presId="urn:microsoft.com/office/officeart/2009/3/layout/BlockDescendingList"/>
    <dgm:cxn modelId="{F451C742-E9E4-F045-B180-359D2EA7956E}" type="presParOf" srcId="{34CF3804-4D3C-4E4C-99A0-DDF7F2C4CAE9}" destId="{B4416771-A1D6-9F4A-B652-70980AF7BA1A}" srcOrd="5" destOrd="0" presId="urn:microsoft.com/office/officeart/2009/3/layout/BlockDescendingList"/>
    <dgm:cxn modelId="{397B710A-EDB5-6D4A-84A2-756C2C2BDCBC}" type="presParOf" srcId="{B4416771-A1D6-9F4A-B652-70980AF7BA1A}" destId="{D81FDB11-CBF0-A34A-80E0-1DBC2F4C7C20}" srcOrd="0" destOrd="0" presId="urn:microsoft.com/office/officeart/2009/3/layout/BlockDescendingList"/>
    <dgm:cxn modelId="{61A9EFD3-8898-3D4A-B146-C17AE1D11A9D}" type="presParOf" srcId="{34CF3804-4D3C-4E4C-99A0-DDF7F2C4CAE9}" destId="{C6736CC7-E738-E243-A5F7-71F273D9725E}" srcOrd="6" destOrd="0" presId="urn:microsoft.com/office/officeart/2009/3/layout/BlockDescendingList"/>
    <dgm:cxn modelId="{58D97FB8-50EA-FC49-AB9F-E0310BC34EA1}" type="presParOf" srcId="{34CF3804-4D3C-4E4C-99A0-DDF7F2C4CAE9}" destId="{30F0B2D1-4DCC-C041-B8FB-05FB94773B35}" srcOrd="7" destOrd="0" presId="urn:microsoft.com/office/officeart/2009/3/layout/BlockDescendingList"/>
    <dgm:cxn modelId="{26F5102E-05F4-EC45-BFCA-F6EC0C7E1C09}" type="presParOf" srcId="{34CF3804-4D3C-4E4C-99A0-DDF7F2C4CAE9}" destId="{F2AC0C06-019B-D14A-BD94-DD94EE45EB4B}" srcOrd="8" destOrd="0" presId="urn:microsoft.com/office/officeart/2009/3/layout/BlockDescendingList"/>
    <dgm:cxn modelId="{C9D745BC-8143-2B43-9BD1-5859EE3E1510}" type="presParOf" srcId="{F2AC0C06-019B-D14A-BD94-DD94EE45EB4B}" destId="{BDB1FF20-80B3-6E48-B18F-1905B12B794F}" srcOrd="0" destOrd="0" presId="urn:microsoft.com/office/officeart/2009/3/layout/BlockDescending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79E1EF-9283-43EE-B2DC-0BDB25344BD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ZA"/>
        </a:p>
      </dgm:t>
    </dgm:pt>
    <dgm:pt modelId="{78B9DCE6-08EE-4DCA-8403-DB1502F2426F}">
      <dgm:prSet phldrT="[Text]"/>
      <dgm:spPr/>
      <dgm:t>
        <a:bodyPr/>
        <a:lstStyle/>
        <a:p>
          <a:r>
            <a:rPr lang="en-ZA"/>
            <a:t>European Council </a:t>
          </a:r>
        </a:p>
      </dgm:t>
    </dgm:pt>
    <dgm:pt modelId="{5F6B63B7-3EC9-45C1-BA2C-BB1445DF7504}" type="parTrans" cxnId="{4D0B3253-7EBC-4774-AFA8-B25A0502FFD6}">
      <dgm:prSet/>
      <dgm:spPr/>
      <dgm:t>
        <a:bodyPr/>
        <a:lstStyle/>
        <a:p>
          <a:endParaRPr lang="en-ZA"/>
        </a:p>
      </dgm:t>
    </dgm:pt>
    <dgm:pt modelId="{D667EFDD-E8BC-484D-B157-F5BEB577B967}" type="sibTrans" cxnId="{4D0B3253-7EBC-4774-AFA8-B25A0502FFD6}">
      <dgm:prSet/>
      <dgm:spPr/>
      <dgm:t>
        <a:bodyPr/>
        <a:lstStyle/>
        <a:p>
          <a:endParaRPr lang="en-ZA"/>
        </a:p>
      </dgm:t>
    </dgm:pt>
    <dgm:pt modelId="{2A280E17-5525-40C9-9BE2-696C9D8DEAD0}">
      <dgm:prSet phldrT="[Text]"/>
      <dgm:spPr/>
      <dgm:t>
        <a:bodyPr/>
        <a:lstStyle/>
        <a:p>
          <a:r>
            <a:rPr lang="en-ZA"/>
            <a:t>External Action Service</a:t>
          </a:r>
        </a:p>
      </dgm:t>
    </dgm:pt>
    <dgm:pt modelId="{2B66CF1B-A609-43A1-9DDB-223B9ED45348}" type="parTrans" cxnId="{16E40373-7FAE-4857-B391-714B6760E019}">
      <dgm:prSet/>
      <dgm:spPr/>
      <dgm:t>
        <a:bodyPr/>
        <a:lstStyle/>
        <a:p>
          <a:endParaRPr lang="en-ZA"/>
        </a:p>
      </dgm:t>
    </dgm:pt>
    <dgm:pt modelId="{9365FF1F-F0B3-4890-90E1-6F1CAAD9780D}" type="sibTrans" cxnId="{16E40373-7FAE-4857-B391-714B6760E019}">
      <dgm:prSet/>
      <dgm:spPr/>
      <dgm:t>
        <a:bodyPr/>
        <a:lstStyle/>
        <a:p>
          <a:endParaRPr lang="en-ZA"/>
        </a:p>
      </dgm:t>
    </dgm:pt>
    <dgm:pt modelId="{E71B2FEF-32F2-4BB3-9603-F7E1E07BA152}">
      <dgm:prSet phldrT="[Text]"/>
      <dgm:spPr/>
      <dgm:t>
        <a:bodyPr/>
        <a:lstStyle/>
        <a:p>
          <a:r>
            <a:rPr lang="en-ZA"/>
            <a:t>Commission </a:t>
          </a:r>
        </a:p>
      </dgm:t>
    </dgm:pt>
    <dgm:pt modelId="{B35AA749-7F86-4885-BB82-924C99B5DFEB}" type="parTrans" cxnId="{A390A6C9-144E-4913-95F0-9147423727AC}">
      <dgm:prSet/>
      <dgm:spPr/>
      <dgm:t>
        <a:bodyPr/>
        <a:lstStyle/>
        <a:p>
          <a:endParaRPr lang="en-ZA"/>
        </a:p>
      </dgm:t>
    </dgm:pt>
    <dgm:pt modelId="{D5C7AEEA-7584-428C-87BD-AE156A03ED3B}" type="sibTrans" cxnId="{A390A6C9-144E-4913-95F0-9147423727AC}">
      <dgm:prSet/>
      <dgm:spPr/>
      <dgm:t>
        <a:bodyPr/>
        <a:lstStyle/>
        <a:p>
          <a:endParaRPr lang="en-ZA"/>
        </a:p>
      </dgm:t>
    </dgm:pt>
    <dgm:pt modelId="{FCE76D97-86F3-4B60-B20D-E2D6275C5DF6}">
      <dgm:prSet phldrT="[Text]"/>
      <dgm:spPr/>
      <dgm:t>
        <a:bodyPr/>
        <a:lstStyle/>
        <a:p>
          <a:r>
            <a:rPr lang="en-ZA"/>
            <a:t>Council of the EU</a:t>
          </a:r>
        </a:p>
      </dgm:t>
    </dgm:pt>
    <dgm:pt modelId="{1EBAE869-D9E4-4084-B8A6-EB5EC1A0157F}" type="parTrans" cxnId="{0E58879D-3C49-4544-B8F0-C6FD44A06B21}">
      <dgm:prSet/>
      <dgm:spPr/>
      <dgm:t>
        <a:bodyPr/>
        <a:lstStyle/>
        <a:p>
          <a:endParaRPr lang="en-ZA"/>
        </a:p>
      </dgm:t>
    </dgm:pt>
    <dgm:pt modelId="{FCF4DA57-46A3-45B3-870C-E948FBC5C184}" type="sibTrans" cxnId="{0E58879D-3C49-4544-B8F0-C6FD44A06B21}">
      <dgm:prSet/>
      <dgm:spPr/>
      <dgm:t>
        <a:bodyPr/>
        <a:lstStyle/>
        <a:p>
          <a:endParaRPr lang="en-ZA"/>
        </a:p>
      </dgm:t>
    </dgm:pt>
    <dgm:pt modelId="{B35EDFAB-EC3D-4A04-9FB7-6B1271EAD742}">
      <dgm:prSet phldrT="[Text]"/>
      <dgm:spPr/>
      <dgm:t>
        <a:bodyPr/>
        <a:lstStyle/>
        <a:p>
          <a:r>
            <a:rPr lang="en-ZA"/>
            <a:t>European</a:t>
          </a:r>
        </a:p>
        <a:p>
          <a:r>
            <a:rPr lang="en-ZA"/>
            <a:t>Parliament</a:t>
          </a:r>
        </a:p>
      </dgm:t>
    </dgm:pt>
    <dgm:pt modelId="{F75719BB-AA38-46DA-9387-A9B1B6BEFAEC}" type="parTrans" cxnId="{A8D47191-3AB7-40D0-9A99-1E44F5F8ECD1}">
      <dgm:prSet/>
      <dgm:spPr/>
      <dgm:t>
        <a:bodyPr/>
        <a:lstStyle/>
        <a:p>
          <a:endParaRPr lang="en-ZA"/>
        </a:p>
      </dgm:t>
    </dgm:pt>
    <dgm:pt modelId="{F9472E09-BD01-4B22-99CD-7E0C045C2065}" type="sibTrans" cxnId="{A8D47191-3AB7-40D0-9A99-1E44F5F8ECD1}">
      <dgm:prSet/>
      <dgm:spPr/>
      <dgm:t>
        <a:bodyPr/>
        <a:lstStyle/>
        <a:p>
          <a:endParaRPr lang="en-ZA"/>
        </a:p>
      </dgm:t>
    </dgm:pt>
    <dgm:pt modelId="{079C54D5-D42A-40ED-985A-E9DF92B61851}" type="pres">
      <dgm:prSet presAssocID="{C879E1EF-9283-43EE-B2DC-0BDB25344BD6}" presName="cycle" presStyleCnt="0">
        <dgm:presLayoutVars>
          <dgm:dir/>
          <dgm:resizeHandles val="exact"/>
        </dgm:presLayoutVars>
      </dgm:prSet>
      <dgm:spPr/>
    </dgm:pt>
    <dgm:pt modelId="{A0AC5A41-6EB1-4320-A3DD-9E8EAEF75AD3}" type="pres">
      <dgm:prSet presAssocID="{78B9DCE6-08EE-4DCA-8403-DB1502F2426F}" presName="node" presStyleLbl="node1" presStyleIdx="0" presStyleCnt="5">
        <dgm:presLayoutVars>
          <dgm:bulletEnabled val="1"/>
        </dgm:presLayoutVars>
      </dgm:prSet>
      <dgm:spPr/>
    </dgm:pt>
    <dgm:pt modelId="{F5119840-2916-4AD5-B3C5-595028FB3F90}" type="pres">
      <dgm:prSet presAssocID="{78B9DCE6-08EE-4DCA-8403-DB1502F2426F}" presName="spNode" presStyleCnt="0"/>
      <dgm:spPr/>
    </dgm:pt>
    <dgm:pt modelId="{5FB67D68-A1AD-4C1A-BDD0-F300F675B747}" type="pres">
      <dgm:prSet presAssocID="{D667EFDD-E8BC-484D-B157-F5BEB577B967}" presName="sibTrans" presStyleLbl="sibTrans1D1" presStyleIdx="0" presStyleCnt="5"/>
      <dgm:spPr/>
    </dgm:pt>
    <dgm:pt modelId="{2A456443-776D-4410-9430-1EBBAD9A9D41}" type="pres">
      <dgm:prSet presAssocID="{FCE76D97-86F3-4B60-B20D-E2D6275C5DF6}" presName="node" presStyleLbl="node1" presStyleIdx="1" presStyleCnt="5">
        <dgm:presLayoutVars>
          <dgm:bulletEnabled val="1"/>
        </dgm:presLayoutVars>
      </dgm:prSet>
      <dgm:spPr/>
    </dgm:pt>
    <dgm:pt modelId="{875D478F-2287-4DC4-B1AD-A2EF39BF61DF}" type="pres">
      <dgm:prSet presAssocID="{FCE76D97-86F3-4B60-B20D-E2D6275C5DF6}" presName="spNode" presStyleCnt="0"/>
      <dgm:spPr/>
    </dgm:pt>
    <dgm:pt modelId="{B4609E13-1ED4-4799-9EF1-E5AECA559889}" type="pres">
      <dgm:prSet presAssocID="{FCF4DA57-46A3-45B3-870C-E948FBC5C184}" presName="sibTrans" presStyleLbl="sibTrans1D1" presStyleIdx="1" presStyleCnt="5"/>
      <dgm:spPr/>
    </dgm:pt>
    <dgm:pt modelId="{4A6AF09D-CDAE-46A0-A3DB-96C7FF0167A9}" type="pres">
      <dgm:prSet presAssocID="{2A280E17-5525-40C9-9BE2-696C9D8DEAD0}" presName="node" presStyleLbl="node1" presStyleIdx="2" presStyleCnt="5">
        <dgm:presLayoutVars>
          <dgm:bulletEnabled val="1"/>
        </dgm:presLayoutVars>
      </dgm:prSet>
      <dgm:spPr/>
    </dgm:pt>
    <dgm:pt modelId="{D2B75BCF-93AF-430A-9A25-8BCA0E8C55D7}" type="pres">
      <dgm:prSet presAssocID="{2A280E17-5525-40C9-9BE2-696C9D8DEAD0}" presName="spNode" presStyleCnt="0"/>
      <dgm:spPr/>
    </dgm:pt>
    <dgm:pt modelId="{EAFCADFA-6AEB-4A4F-B2E1-D6B2F315F96F}" type="pres">
      <dgm:prSet presAssocID="{9365FF1F-F0B3-4890-90E1-6F1CAAD9780D}" presName="sibTrans" presStyleLbl="sibTrans1D1" presStyleIdx="2" presStyleCnt="5"/>
      <dgm:spPr/>
    </dgm:pt>
    <dgm:pt modelId="{C0251708-18F5-4431-9C77-96AFCF55CCD1}" type="pres">
      <dgm:prSet presAssocID="{E71B2FEF-32F2-4BB3-9603-F7E1E07BA152}" presName="node" presStyleLbl="node1" presStyleIdx="3" presStyleCnt="5">
        <dgm:presLayoutVars>
          <dgm:bulletEnabled val="1"/>
        </dgm:presLayoutVars>
      </dgm:prSet>
      <dgm:spPr/>
    </dgm:pt>
    <dgm:pt modelId="{862E85CC-DEFD-4D52-80C8-56AFA4AFE08F}" type="pres">
      <dgm:prSet presAssocID="{E71B2FEF-32F2-4BB3-9603-F7E1E07BA152}" presName="spNode" presStyleCnt="0"/>
      <dgm:spPr/>
    </dgm:pt>
    <dgm:pt modelId="{860C1722-40AA-40C7-9E67-3E5C5AC7B1BE}" type="pres">
      <dgm:prSet presAssocID="{D5C7AEEA-7584-428C-87BD-AE156A03ED3B}" presName="sibTrans" presStyleLbl="sibTrans1D1" presStyleIdx="3" presStyleCnt="5"/>
      <dgm:spPr/>
    </dgm:pt>
    <dgm:pt modelId="{2F211169-74EE-4994-8FFE-0D31A7556266}" type="pres">
      <dgm:prSet presAssocID="{B35EDFAB-EC3D-4A04-9FB7-6B1271EAD742}" presName="node" presStyleLbl="node1" presStyleIdx="4" presStyleCnt="5">
        <dgm:presLayoutVars>
          <dgm:bulletEnabled val="1"/>
        </dgm:presLayoutVars>
      </dgm:prSet>
      <dgm:spPr/>
    </dgm:pt>
    <dgm:pt modelId="{126FB6C5-86A7-4E8B-A90A-A8F63B147103}" type="pres">
      <dgm:prSet presAssocID="{B35EDFAB-EC3D-4A04-9FB7-6B1271EAD742}" presName="spNode" presStyleCnt="0"/>
      <dgm:spPr/>
    </dgm:pt>
    <dgm:pt modelId="{088DD44C-3290-4CD0-96B7-AA30209C4B14}" type="pres">
      <dgm:prSet presAssocID="{F9472E09-BD01-4B22-99CD-7E0C045C2065}" presName="sibTrans" presStyleLbl="sibTrans1D1" presStyleIdx="4" presStyleCnt="5"/>
      <dgm:spPr/>
    </dgm:pt>
  </dgm:ptLst>
  <dgm:cxnLst>
    <dgm:cxn modelId="{E9F44A1F-248F-425B-8159-EEDE551B1951}" type="presOf" srcId="{FCE76D97-86F3-4B60-B20D-E2D6275C5DF6}" destId="{2A456443-776D-4410-9430-1EBBAD9A9D41}" srcOrd="0" destOrd="0" presId="urn:microsoft.com/office/officeart/2005/8/layout/cycle6"/>
    <dgm:cxn modelId="{6C7FEE31-1AED-49ED-ACB0-B68EE5A7F5B7}" type="presOf" srcId="{F9472E09-BD01-4B22-99CD-7E0C045C2065}" destId="{088DD44C-3290-4CD0-96B7-AA30209C4B14}" srcOrd="0" destOrd="0" presId="urn:microsoft.com/office/officeart/2005/8/layout/cycle6"/>
    <dgm:cxn modelId="{19E3B243-FF7F-4907-A2C6-E7E29D9576B3}" type="presOf" srcId="{D5C7AEEA-7584-428C-87BD-AE156A03ED3B}" destId="{860C1722-40AA-40C7-9E67-3E5C5AC7B1BE}" srcOrd="0" destOrd="0" presId="urn:microsoft.com/office/officeart/2005/8/layout/cycle6"/>
    <dgm:cxn modelId="{2BA18B4A-6EE3-45BB-8E44-878C4BE5C58C}" type="presOf" srcId="{C879E1EF-9283-43EE-B2DC-0BDB25344BD6}" destId="{079C54D5-D42A-40ED-985A-E9DF92B61851}" srcOrd="0" destOrd="0" presId="urn:microsoft.com/office/officeart/2005/8/layout/cycle6"/>
    <dgm:cxn modelId="{4DC52352-646C-4A2F-A967-F89D5E3909E5}" type="presOf" srcId="{2A280E17-5525-40C9-9BE2-696C9D8DEAD0}" destId="{4A6AF09D-CDAE-46A0-A3DB-96C7FF0167A9}" srcOrd="0" destOrd="0" presId="urn:microsoft.com/office/officeart/2005/8/layout/cycle6"/>
    <dgm:cxn modelId="{4D0B3253-7EBC-4774-AFA8-B25A0502FFD6}" srcId="{C879E1EF-9283-43EE-B2DC-0BDB25344BD6}" destId="{78B9DCE6-08EE-4DCA-8403-DB1502F2426F}" srcOrd="0" destOrd="0" parTransId="{5F6B63B7-3EC9-45C1-BA2C-BB1445DF7504}" sibTransId="{D667EFDD-E8BC-484D-B157-F5BEB577B967}"/>
    <dgm:cxn modelId="{93C6B668-1F55-4170-8124-21C6F9334666}" type="presOf" srcId="{9365FF1F-F0B3-4890-90E1-6F1CAAD9780D}" destId="{EAFCADFA-6AEB-4A4F-B2E1-D6B2F315F96F}" srcOrd="0" destOrd="0" presId="urn:microsoft.com/office/officeart/2005/8/layout/cycle6"/>
    <dgm:cxn modelId="{5D550471-F716-43FC-A0C8-7FCE70E7E0EC}" type="presOf" srcId="{D667EFDD-E8BC-484D-B157-F5BEB577B967}" destId="{5FB67D68-A1AD-4C1A-BDD0-F300F675B747}" srcOrd="0" destOrd="0" presId="urn:microsoft.com/office/officeart/2005/8/layout/cycle6"/>
    <dgm:cxn modelId="{16E40373-7FAE-4857-B391-714B6760E019}" srcId="{C879E1EF-9283-43EE-B2DC-0BDB25344BD6}" destId="{2A280E17-5525-40C9-9BE2-696C9D8DEAD0}" srcOrd="2" destOrd="0" parTransId="{2B66CF1B-A609-43A1-9DDB-223B9ED45348}" sibTransId="{9365FF1F-F0B3-4890-90E1-6F1CAAD9780D}"/>
    <dgm:cxn modelId="{7EA0F589-DB24-4D1A-8078-B1315F1431E9}" type="presOf" srcId="{FCF4DA57-46A3-45B3-870C-E948FBC5C184}" destId="{B4609E13-1ED4-4799-9EF1-E5AECA559889}" srcOrd="0" destOrd="0" presId="urn:microsoft.com/office/officeart/2005/8/layout/cycle6"/>
    <dgm:cxn modelId="{A8D47191-3AB7-40D0-9A99-1E44F5F8ECD1}" srcId="{C879E1EF-9283-43EE-B2DC-0BDB25344BD6}" destId="{B35EDFAB-EC3D-4A04-9FB7-6B1271EAD742}" srcOrd="4" destOrd="0" parTransId="{F75719BB-AA38-46DA-9387-A9B1B6BEFAEC}" sibTransId="{F9472E09-BD01-4B22-99CD-7E0C045C2065}"/>
    <dgm:cxn modelId="{AAB91D97-A7D1-42B2-ABD7-A47849443C3F}" type="presOf" srcId="{78B9DCE6-08EE-4DCA-8403-DB1502F2426F}" destId="{A0AC5A41-6EB1-4320-A3DD-9E8EAEF75AD3}" srcOrd="0" destOrd="0" presId="urn:microsoft.com/office/officeart/2005/8/layout/cycle6"/>
    <dgm:cxn modelId="{0E58879D-3C49-4544-B8F0-C6FD44A06B21}" srcId="{C879E1EF-9283-43EE-B2DC-0BDB25344BD6}" destId="{FCE76D97-86F3-4B60-B20D-E2D6275C5DF6}" srcOrd="1" destOrd="0" parTransId="{1EBAE869-D9E4-4084-B8A6-EB5EC1A0157F}" sibTransId="{FCF4DA57-46A3-45B3-870C-E948FBC5C184}"/>
    <dgm:cxn modelId="{409FE1C3-6470-464C-9BAD-87297B31D032}" type="presOf" srcId="{E71B2FEF-32F2-4BB3-9603-F7E1E07BA152}" destId="{C0251708-18F5-4431-9C77-96AFCF55CCD1}" srcOrd="0" destOrd="0" presId="urn:microsoft.com/office/officeart/2005/8/layout/cycle6"/>
    <dgm:cxn modelId="{A390A6C9-144E-4913-95F0-9147423727AC}" srcId="{C879E1EF-9283-43EE-B2DC-0BDB25344BD6}" destId="{E71B2FEF-32F2-4BB3-9603-F7E1E07BA152}" srcOrd="3" destOrd="0" parTransId="{B35AA749-7F86-4885-BB82-924C99B5DFEB}" sibTransId="{D5C7AEEA-7584-428C-87BD-AE156A03ED3B}"/>
    <dgm:cxn modelId="{A1C13DE7-0565-4E9A-AD6B-297B68CD1C4A}" type="presOf" srcId="{B35EDFAB-EC3D-4A04-9FB7-6B1271EAD742}" destId="{2F211169-74EE-4994-8FFE-0D31A7556266}" srcOrd="0" destOrd="0" presId="urn:microsoft.com/office/officeart/2005/8/layout/cycle6"/>
    <dgm:cxn modelId="{0592E3C8-7E2B-4AAD-BD7C-450FF3C9074B}" type="presParOf" srcId="{079C54D5-D42A-40ED-985A-E9DF92B61851}" destId="{A0AC5A41-6EB1-4320-A3DD-9E8EAEF75AD3}" srcOrd="0" destOrd="0" presId="urn:microsoft.com/office/officeart/2005/8/layout/cycle6"/>
    <dgm:cxn modelId="{7590E200-5A08-4218-A0D3-3CADD4D1AF0F}" type="presParOf" srcId="{079C54D5-D42A-40ED-985A-E9DF92B61851}" destId="{F5119840-2916-4AD5-B3C5-595028FB3F90}" srcOrd="1" destOrd="0" presId="urn:microsoft.com/office/officeart/2005/8/layout/cycle6"/>
    <dgm:cxn modelId="{804ECE0D-22F7-480E-B276-ADA90E40E84C}" type="presParOf" srcId="{079C54D5-D42A-40ED-985A-E9DF92B61851}" destId="{5FB67D68-A1AD-4C1A-BDD0-F300F675B747}" srcOrd="2" destOrd="0" presId="urn:microsoft.com/office/officeart/2005/8/layout/cycle6"/>
    <dgm:cxn modelId="{EEF8AEF5-73A5-4B9A-851A-EAD27457D545}" type="presParOf" srcId="{079C54D5-D42A-40ED-985A-E9DF92B61851}" destId="{2A456443-776D-4410-9430-1EBBAD9A9D41}" srcOrd="3" destOrd="0" presId="urn:microsoft.com/office/officeart/2005/8/layout/cycle6"/>
    <dgm:cxn modelId="{0D4DBB68-B479-4280-A4F5-9465B6E59F9D}" type="presParOf" srcId="{079C54D5-D42A-40ED-985A-E9DF92B61851}" destId="{875D478F-2287-4DC4-B1AD-A2EF39BF61DF}" srcOrd="4" destOrd="0" presId="urn:microsoft.com/office/officeart/2005/8/layout/cycle6"/>
    <dgm:cxn modelId="{FDAF25F1-A514-457C-8E40-2BE40EB686F4}" type="presParOf" srcId="{079C54D5-D42A-40ED-985A-E9DF92B61851}" destId="{B4609E13-1ED4-4799-9EF1-E5AECA559889}" srcOrd="5" destOrd="0" presId="urn:microsoft.com/office/officeart/2005/8/layout/cycle6"/>
    <dgm:cxn modelId="{DEEFE40D-3119-4F30-9698-29B5EDD4CED7}" type="presParOf" srcId="{079C54D5-D42A-40ED-985A-E9DF92B61851}" destId="{4A6AF09D-CDAE-46A0-A3DB-96C7FF0167A9}" srcOrd="6" destOrd="0" presId="urn:microsoft.com/office/officeart/2005/8/layout/cycle6"/>
    <dgm:cxn modelId="{779138D0-205D-47F1-B447-B5AF0F98188D}" type="presParOf" srcId="{079C54D5-D42A-40ED-985A-E9DF92B61851}" destId="{D2B75BCF-93AF-430A-9A25-8BCA0E8C55D7}" srcOrd="7" destOrd="0" presId="urn:microsoft.com/office/officeart/2005/8/layout/cycle6"/>
    <dgm:cxn modelId="{3072A46C-7705-4CA2-A8A7-93729C01AE7C}" type="presParOf" srcId="{079C54D5-D42A-40ED-985A-E9DF92B61851}" destId="{EAFCADFA-6AEB-4A4F-B2E1-D6B2F315F96F}" srcOrd="8" destOrd="0" presId="urn:microsoft.com/office/officeart/2005/8/layout/cycle6"/>
    <dgm:cxn modelId="{22C5BD39-B8DC-4CF9-925B-99DC12507CDE}" type="presParOf" srcId="{079C54D5-D42A-40ED-985A-E9DF92B61851}" destId="{C0251708-18F5-4431-9C77-96AFCF55CCD1}" srcOrd="9" destOrd="0" presId="urn:microsoft.com/office/officeart/2005/8/layout/cycle6"/>
    <dgm:cxn modelId="{9FF81BF5-F19A-4FF9-9384-BF3A675F1D98}" type="presParOf" srcId="{079C54D5-D42A-40ED-985A-E9DF92B61851}" destId="{862E85CC-DEFD-4D52-80C8-56AFA4AFE08F}" srcOrd="10" destOrd="0" presId="urn:microsoft.com/office/officeart/2005/8/layout/cycle6"/>
    <dgm:cxn modelId="{F8C5AA79-EB68-4EE1-ACA8-0CF191F941F6}" type="presParOf" srcId="{079C54D5-D42A-40ED-985A-E9DF92B61851}" destId="{860C1722-40AA-40C7-9E67-3E5C5AC7B1BE}" srcOrd="11" destOrd="0" presId="urn:microsoft.com/office/officeart/2005/8/layout/cycle6"/>
    <dgm:cxn modelId="{40044BC6-69E2-4F5A-96DA-DE88657A330F}" type="presParOf" srcId="{079C54D5-D42A-40ED-985A-E9DF92B61851}" destId="{2F211169-74EE-4994-8FFE-0D31A7556266}" srcOrd="12" destOrd="0" presId="urn:microsoft.com/office/officeart/2005/8/layout/cycle6"/>
    <dgm:cxn modelId="{F2B05AFB-A317-4710-9B19-1343EE099E34}" type="presParOf" srcId="{079C54D5-D42A-40ED-985A-E9DF92B61851}" destId="{126FB6C5-86A7-4E8B-A90A-A8F63B147103}" srcOrd="13" destOrd="0" presId="urn:microsoft.com/office/officeart/2005/8/layout/cycle6"/>
    <dgm:cxn modelId="{5E3D6A50-4E25-4B77-9F38-392003B3F3CF}" type="presParOf" srcId="{079C54D5-D42A-40ED-985A-E9DF92B61851}" destId="{088DD44C-3290-4CD0-96B7-AA30209C4B14}"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47FDC6-EFC1-4113-B99A-DE3523D0D16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E6010125-6526-43C3-B5E7-A01A070F5572}">
      <dgm:prSet/>
      <dgm:spPr/>
      <dgm:t>
        <a:bodyPr/>
        <a:lstStyle/>
        <a:p>
          <a:r>
            <a:rPr lang="en-US">
              <a:latin typeface="Georgia" panose="02040502050405020303" pitchFamily="18" charset="0"/>
            </a:rPr>
            <a:t>COHOM </a:t>
          </a:r>
          <a:r>
            <a:rPr lang="en-ZA">
              <a:latin typeface="Georgia" panose="02040502050405020303" pitchFamily="18" charset="0"/>
            </a:rPr>
            <a:t>–</a:t>
          </a:r>
          <a:r>
            <a:rPr lang="en-US">
              <a:latin typeface="Georgia" panose="02040502050405020303" pitchFamily="18" charset="0"/>
            </a:rPr>
            <a:t> Human Rights</a:t>
          </a:r>
        </a:p>
      </dgm:t>
    </dgm:pt>
    <dgm:pt modelId="{7FD2BAB1-9F62-4BF3-B184-BA6824A97444}" type="parTrans" cxnId="{1A7C349F-058A-40BA-B356-E0E42AF74722}">
      <dgm:prSet/>
      <dgm:spPr/>
      <dgm:t>
        <a:bodyPr/>
        <a:lstStyle/>
        <a:p>
          <a:endParaRPr lang="en-US">
            <a:latin typeface="Georgia" panose="02040502050405020303" pitchFamily="18" charset="0"/>
          </a:endParaRPr>
        </a:p>
      </dgm:t>
    </dgm:pt>
    <dgm:pt modelId="{9658D3C4-12D3-49AB-AFB8-2AD677E41B40}" type="sibTrans" cxnId="{1A7C349F-058A-40BA-B356-E0E42AF74722}">
      <dgm:prSet/>
      <dgm:spPr/>
      <dgm:t>
        <a:bodyPr/>
        <a:lstStyle/>
        <a:p>
          <a:endParaRPr lang="en-US">
            <a:latin typeface="Georgia" panose="02040502050405020303" pitchFamily="18" charset="0"/>
          </a:endParaRPr>
        </a:p>
      </dgm:t>
    </dgm:pt>
    <dgm:pt modelId="{EABF67EC-F2B0-4D74-856D-4B7302581A99}">
      <dgm:prSet/>
      <dgm:spPr/>
      <dgm:t>
        <a:bodyPr/>
        <a:lstStyle/>
        <a:p>
          <a:r>
            <a:rPr lang="en-US">
              <a:latin typeface="Georgia" panose="02040502050405020303" pitchFamily="18" charset="0"/>
            </a:rPr>
            <a:t>CODEV – Development Cooperation</a:t>
          </a:r>
        </a:p>
      </dgm:t>
    </dgm:pt>
    <dgm:pt modelId="{F0D619DF-C366-4306-A4DA-79D61D466200}" type="parTrans" cxnId="{B324045F-AEC9-4197-AB59-C79901B970FB}">
      <dgm:prSet/>
      <dgm:spPr/>
      <dgm:t>
        <a:bodyPr/>
        <a:lstStyle/>
        <a:p>
          <a:endParaRPr lang="en-US">
            <a:latin typeface="Georgia" panose="02040502050405020303" pitchFamily="18" charset="0"/>
          </a:endParaRPr>
        </a:p>
      </dgm:t>
    </dgm:pt>
    <dgm:pt modelId="{E85B5FEA-1D98-4735-B5F3-0E6A682FE1D4}" type="sibTrans" cxnId="{B324045F-AEC9-4197-AB59-C79901B970FB}">
      <dgm:prSet/>
      <dgm:spPr/>
      <dgm:t>
        <a:bodyPr/>
        <a:lstStyle/>
        <a:p>
          <a:endParaRPr lang="en-US">
            <a:latin typeface="Georgia" panose="02040502050405020303" pitchFamily="18" charset="0"/>
          </a:endParaRPr>
        </a:p>
      </dgm:t>
    </dgm:pt>
    <dgm:pt modelId="{8CC173A6-F590-42ED-8467-CA728066E6BC}">
      <dgm:prSet/>
      <dgm:spPr/>
      <dgm:t>
        <a:bodyPr/>
        <a:lstStyle/>
        <a:p>
          <a:r>
            <a:rPr lang="en-US">
              <a:latin typeface="Georgia" panose="02040502050405020303" pitchFamily="18" charset="0"/>
            </a:rPr>
            <a:t>RELEX </a:t>
          </a:r>
          <a:r>
            <a:rPr lang="en-ZA">
              <a:latin typeface="Georgia" panose="02040502050405020303" pitchFamily="18" charset="0"/>
            </a:rPr>
            <a:t>–</a:t>
          </a:r>
          <a:r>
            <a:rPr lang="en-US">
              <a:latin typeface="Georgia" panose="02040502050405020303" pitchFamily="18" charset="0"/>
            </a:rPr>
            <a:t> Foreign Relations Counsellors</a:t>
          </a:r>
        </a:p>
      </dgm:t>
    </dgm:pt>
    <dgm:pt modelId="{DB3430DF-03B1-459D-A1BF-D740DF082409}" type="parTrans" cxnId="{4B356B26-4A49-4601-A4DA-755F500A7D97}">
      <dgm:prSet/>
      <dgm:spPr/>
      <dgm:t>
        <a:bodyPr/>
        <a:lstStyle/>
        <a:p>
          <a:endParaRPr lang="en-US">
            <a:latin typeface="Georgia" panose="02040502050405020303" pitchFamily="18" charset="0"/>
          </a:endParaRPr>
        </a:p>
      </dgm:t>
    </dgm:pt>
    <dgm:pt modelId="{1B8AD266-176D-4D92-96E7-7A539C4E4518}" type="sibTrans" cxnId="{4B356B26-4A49-4601-A4DA-755F500A7D97}">
      <dgm:prSet/>
      <dgm:spPr/>
      <dgm:t>
        <a:bodyPr/>
        <a:lstStyle/>
        <a:p>
          <a:endParaRPr lang="en-US">
            <a:latin typeface="Georgia" panose="02040502050405020303" pitchFamily="18" charset="0"/>
          </a:endParaRPr>
        </a:p>
      </dgm:t>
    </dgm:pt>
    <dgm:pt modelId="{ED250FA0-E24E-4CE3-BF0E-0360BBFA4C43}">
      <dgm:prSet/>
      <dgm:spPr/>
      <dgm:t>
        <a:bodyPr/>
        <a:lstStyle/>
        <a:p>
          <a:r>
            <a:rPr lang="en-ZA">
              <a:latin typeface="Georgia" panose="02040502050405020303" pitchFamily="18" charset="0"/>
            </a:rPr>
            <a:t>MAMA –  </a:t>
          </a:r>
          <a:r>
            <a:rPr lang="en-US">
              <a:latin typeface="Georgia" panose="02040502050405020303" pitchFamily="18" charset="0"/>
            </a:rPr>
            <a:t>Mashreq/Maghreb Working Party </a:t>
          </a:r>
        </a:p>
      </dgm:t>
    </dgm:pt>
    <dgm:pt modelId="{3A3CB648-5B46-4927-8BA3-94EFEE088059}" type="parTrans" cxnId="{02EC5765-8E75-41F2-824A-6348267F22FE}">
      <dgm:prSet/>
      <dgm:spPr/>
      <dgm:t>
        <a:bodyPr/>
        <a:lstStyle/>
        <a:p>
          <a:endParaRPr lang="en-US">
            <a:latin typeface="Georgia" panose="02040502050405020303" pitchFamily="18" charset="0"/>
          </a:endParaRPr>
        </a:p>
      </dgm:t>
    </dgm:pt>
    <dgm:pt modelId="{6D608FEF-463A-41AC-A071-F3F0ACFB47C3}" type="sibTrans" cxnId="{02EC5765-8E75-41F2-824A-6348267F22FE}">
      <dgm:prSet/>
      <dgm:spPr/>
      <dgm:t>
        <a:bodyPr/>
        <a:lstStyle/>
        <a:p>
          <a:endParaRPr lang="en-US">
            <a:latin typeface="Georgia" panose="02040502050405020303" pitchFamily="18" charset="0"/>
          </a:endParaRPr>
        </a:p>
      </dgm:t>
    </dgm:pt>
    <dgm:pt modelId="{C69186D8-BAB9-42D9-842B-85AF52122ABD}">
      <dgm:prSet/>
      <dgm:spPr/>
      <dgm:t>
        <a:bodyPr/>
        <a:lstStyle/>
        <a:p>
          <a:r>
            <a:rPr lang="en-ZA">
              <a:latin typeface="Georgia" panose="02040502050405020303" pitchFamily="18" charset="0"/>
            </a:rPr>
            <a:t>COHAFA – </a:t>
          </a:r>
          <a:r>
            <a:rPr lang="en-US">
              <a:latin typeface="Georgia" panose="02040502050405020303" pitchFamily="18" charset="0"/>
            </a:rPr>
            <a:t>Humanitarian Aid and Food Aid</a:t>
          </a:r>
        </a:p>
      </dgm:t>
    </dgm:pt>
    <dgm:pt modelId="{E393FD7E-3E8F-41F8-8A20-A20CF40CFFE6}" type="parTrans" cxnId="{C876BB16-9933-4410-9227-8E68EA7666D2}">
      <dgm:prSet/>
      <dgm:spPr/>
      <dgm:t>
        <a:bodyPr/>
        <a:lstStyle/>
        <a:p>
          <a:endParaRPr lang="en-US">
            <a:latin typeface="Georgia" panose="02040502050405020303" pitchFamily="18" charset="0"/>
          </a:endParaRPr>
        </a:p>
      </dgm:t>
    </dgm:pt>
    <dgm:pt modelId="{5641F24F-58DA-44D1-A821-4CB2857E324F}" type="sibTrans" cxnId="{C876BB16-9933-4410-9227-8E68EA7666D2}">
      <dgm:prSet/>
      <dgm:spPr/>
      <dgm:t>
        <a:bodyPr/>
        <a:lstStyle/>
        <a:p>
          <a:endParaRPr lang="en-US">
            <a:latin typeface="Georgia" panose="02040502050405020303" pitchFamily="18" charset="0"/>
          </a:endParaRPr>
        </a:p>
      </dgm:t>
    </dgm:pt>
    <dgm:pt modelId="{FD5DB95B-55A2-449B-98F2-4F7C140104CB}">
      <dgm:prSet/>
      <dgm:spPr/>
      <dgm:t>
        <a:bodyPr/>
        <a:lstStyle/>
        <a:p>
          <a:r>
            <a:rPr lang="en-ZA">
              <a:latin typeface="Georgia" panose="02040502050405020303" pitchFamily="18" charset="0"/>
            </a:rPr>
            <a:t>ACP – </a:t>
          </a:r>
          <a:r>
            <a:rPr lang="en-US">
              <a:latin typeface="Georgia" panose="02040502050405020303" pitchFamily="18" charset="0"/>
            </a:rPr>
            <a:t>African, Caribbean and Pacific  </a:t>
          </a:r>
        </a:p>
      </dgm:t>
    </dgm:pt>
    <dgm:pt modelId="{412F15BD-267E-470A-A834-D4BB27BE3F8B}" type="parTrans" cxnId="{44AC472E-F3CA-40E5-AAF2-3FA79AF80690}">
      <dgm:prSet/>
      <dgm:spPr/>
      <dgm:t>
        <a:bodyPr/>
        <a:lstStyle/>
        <a:p>
          <a:endParaRPr lang="en-US">
            <a:latin typeface="Georgia" panose="02040502050405020303" pitchFamily="18" charset="0"/>
          </a:endParaRPr>
        </a:p>
      </dgm:t>
    </dgm:pt>
    <dgm:pt modelId="{D9564209-F423-429A-95E3-DAEBDCD61492}" type="sibTrans" cxnId="{44AC472E-F3CA-40E5-AAF2-3FA79AF80690}">
      <dgm:prSet/>
      <dgm:spPr/>
      <dgm:t>
        <a:bodyPr/>
        <a:lstStyle/>
        <a:p>
          <a:endParaRPr lang="en-US">
            <a:latin typeface="Georgia" panose="02040502050405020303" pitchFamily="18" charset="0"/>
          </a:endParaRPr>
        </a:p>
      </dgm:t>
    </dgm:pt>
    <dgm:pt modelId="{8CB5E430-D573-4E32-B948-21899D2BCB04}">
      <dgm:prSet/>
      <dgm:spPr/>
      <dgm:t>
        <a:bodyPr/>
        <a:lstStyle/>
        <a:p>
          <a:r>
            <a:rPr lang="en-ZA">
              <a:latin typeface="Georgia" panose="02040502050405020303" pitchFamily="18" charset="0"/>
            </a:rPr>
            <a:t>COAFR – Africa Working Party</a:t>
          </a:r>
          <a:endParaRPr lang="en-US">
            <a:latin typeface="Georgia" panose="02040502050405020303" pitchFamily="18" charset="0"/>
          </a:endParaRPr>
        </a:p>
      </dgm:t>
    </dgm:pt>
    <dgm:pt modelId="{B8AD21FB-BEEC-4460-B932-56B2116FD071}" type="parTrans" cxnId="{B81BD628-CB8A-4326-9031-339CAEF21DBD}">
      <dgm:prSet/>
      <dgm:spPr/>
      <dgm:t>
        <a:bodyPr/>
        <a:lstStyle/>
        <a:p>
          <a:endParaRPr lang="en-US">
            <a:latin typeface="Georgia" panose="02040502050405020303" pitchFamily="18" charset="0"/>
          </a:endParaRPr>
        </a:p>
      </dgm:t>
    </dgm:pt>
    <dgm:pt modelId="{3D0AFBCD-F384-4CF3-A2CE-504CB87EE6EE}" type="sibTrans" cxnId="{B81BD628-CB8A-4326-9031-339CAEF21DBD}">
      <dgm:prSet/>
      <dgm:spPr/>
      <dgm:t>
        <a:bodyPr/>
        <a:lstStyle/>
        <a:p>
          <a:endParaRPr lang="en-US">
            <a:latin typeface="Georgia" panose="02040502050405020303" pitchFamily="18" charset="0"/>
          </a:endParaRPr>
        </a:p>
      </dgm:t>
    </dgm:pt>
    <dgm:pt modelId="{F75AB1E5-B9A2-49B7-9119-D3249564666F}">
      <dgm:prSet/>
      <dgm:spPr/>
      <dgm:t>
        <a:bodyPr/>
        <a:lstStyle/>
        <a:p>
          <a:r>
            <a:rPr lang="en-ZA" dirty="0">
              <a:latin typeface="Georgia" panose="02040502050405020303" pitchFamily="18" charset="0"/>
            </a:rPr>
            <a:t>MOG – Middle East and Gulf</a:t>
          </a:r>
          <a:endParaRPr lang="en-US" dirty="0">
            <a:latin typeface="Georgia" panose="02040502050405020303" pitchFamily="18" charset="0"/>
          </a:endParaRPr>
        </a:p>
      </dgm:t>
    </dgm:pt>
    <dgm:pt modelId="{6F0CD075-2B68-4A9B-8F98-27760E287A39}" type="parTrans" cxnId="{9FC56985-4B06-4E4C-AC9A-82E7CBC51339}">
      <dgm:prSet/>
      <dgm:spPr/>
      <dgm:t>
        <a:bodyPr/>
        <a:lstStyle/>
        <a:p>
          <a:endParaRPr lang="en-US">
            <a:latin typeface="Georgia" panose="02040502050405020303" pitchFamily="18" charset="0"/>
          </a:endParaRPr>
        </a:p>
      </dgm:t>
    </dgm:pt>
    <dgm:pt modelId="{EF9D4FE7-67AA-4DAD-B09F-3BD71C5712C4}" type="sibTrans" cxnId="{9FC56985-4B06-4E4C-AC9A-82E7CBC51339}">
      <dgm:prSet/>
      <dgm:spPr/>
      <dgm:t>
        <a:bodyPr/>
        <a:lstStyle/>
        <a:p>
          <a:endParaRPr lang="en-US">
            <a:latin typeface="Georgia" panose="02040502050405020303" pitchFamily="18" charset="0"/>
          </a:endParaRPr>
        </a:p>
      </dgm:t>
    </dgm:pt>
    <dgm:pt modelId="{4E8A9A27-B7BB-416E-85D4-83E302BF522A}">
      <dgm:prSet/>
      <dgm:spPr/>
      <dgm:t>
        <a:bodyPr/>
        <a:lstStyle/>
        <a:p>
          <a:r>
            <a:rPr lang="en-ZA">
              <a:latin typeface="Georgia" panose="02040502050405020303" pitchFamily="18" charset="0"/>
            </a:rPr>
            <a:t>COASI – Asia-Oceania Working Party </a:t>
          </a:r>
          <a:endParaRPr lang="en-US">
            <a:latin typeface="Georgia" panose="02040502050405020303" pitchFamily="18" charset="0"/>
          </a:endParaRPr>
        </a:p>
      </dgm:t>
    </dgm:pt>
    <dgm:pt modelId="{F2C14565-EFC2-4F09-9DBF-82B4438F87A1}" type="parTrans" cxnId="{595FD014-C424-46C5-9BCA-205D6CD8112E}">
      <dgm:prSet/>
      <dgm:spPr/>
      <dgm:t>
        <a:bodyPr/>
        <a:lstStyle/>
        <a:p>
          <a:endParaRPr lang="en-US">
            <a:latin typeface="Georgia" panose="02040502050405020303" pitchFamily="18" charset="0"/>
          </a:endParaRPr>
        </a:p>
      </dgm:t>
    </dgm:pt>
    <dgm:pt modelId="{4D706944-2FE9-47A7-91AA-30CF4AF4F9C4}" type="sibTrans" cxnId="{595FD014-C424-46C5-9BCA-205D6CD8112E}">
      <dgm:prSet/>
      <dgm:spPr/>
      <dgm:t>
        <a:bodyPr/>
        <a:lstStyle/>
        <a:p>
          <a:endParaRPr lang="en-US">
            <a:latin typeface="Georgia" panose="02040502050405020303" pitchFamily="18" charset="0"/>
          </a:endParaRPr>
        </a:p>
      </dgm:t>
    </dgm:pt>
    <dgm:pt modelId="{25F17B5D-8266-492F-B53C-09C8D12E1622}">
      <dgm:prSet/>
      <dgm:spPr/>
      <dgm:t>
        <a:bodyPr/>
        <a:lstStyle/>
        <a:p>
          <a:r>
            <a:rPr lang="en-ZA">
              <a:latin typeface="Georgia" panose="02040502050405020303" pitchFamily="18" charset="0"/>
            </a:rPr>
            <a:t>COEST – </a:t>
          </a:r>
          <a:r>
            <a:rPr lang="en-US">
              <a:latin typeface="Georgia" panose="02040502050405020303" pitchFamily="18" charset="0"/>
            </a:rPr>
            <a:t>Eastern Europe and Central Asia</a:t>
          </a:r>
        </a:p>
      </dgm:t>
    </dgm:pt>
    <dgm:pt modelId="{50CCB3D1-E2E0-4C68-85C5-1BE76A445A12}" type="parTrans" cxnId="{4327050A-F7F9-40C1-A90B-ED6B44AB579A}">
      <dgm:prSet/>
      <dgm:spPr/>
      <dgm:t>
        <a:bodyPr/>
        <a:lstStyle/>
        <a:p>
          <a:endParaRPr lang="en-US">
            <a:latin typeface="Georgia" panose="02040502050405020303" pitchFamily="18" charset="0"/>
          </a:endParaRPr>
        </a:p>
      </dgm:t>
    </dgm:pt>
    <dgm:pt modelId="{6CA4E2C0-58A2-4717-B97D-9E387CFA5FFA}" type="sibTrans" cxnId="{4327050A-F7F9-40C1-A90B-ED6B44AB579A}">
      <dgm:prSet/>
      <dgm:spPr/>
      <dgm:t>
        <a:bodyPr/>
        <a:lstStyle/>
        <a:p>
          <a:endParaRPr lang="en-US">
            <a:latin typeface="Georgia" panose="02040502050405020303" pitchFamily="18" charset="0"/>
          </a:endParaRPr>
        </a:p>
      </dgm:t>
    </dgm:pt>
    <dgm:pt modelId="{68CF631F-9D8C-495D-9011-0B7A42C48D85}">
      <dgm:prSet/>
      <dgm:spPr/>
      <dgm:t>
        <a:bodyPr/>
        <a:lstStyle/>
        <a:p>
          <a:r>
            <a:rPr lang="en-ZA">
              <a:latin typeface="Georgia" panose="02040502050405020303" pitchFamily="18" charset="0"/>
            </a:rPr>
            <a:t>CONUN – </a:t>
          </a:r>
          <a:r>
            <a:rPr lang="en-US">
              <a:latin typeface="Georgia" panose="02040502050405020303" pitchFamily="18" charset="0"/>
            </a:rPr>
            <a:t>United Nations Working Party</a:t>
          </a:r>
        </a:p>
      </dgm:t>
    </dgm:pt>
    <dgm:pt modelId="{F143C147-CA30-4496-B1F9-BA183C82F768}" type="parTrans" cxnId="{54FDBD9A-CAEF-4C8F-99CA-FE6440E0D8BB}">
      <dgm:prSet/>
      <dgm:spPr/>
      <dgm:t>
        <a:bodyPr/>
        <a:lstStyle/>
        <a:p>
          <a:endParaRPr lang="en-US">
            <a:latin typeface="Georgia" panose="02040502050405020303" pitchFamily="18" charset="0"/>
          </a:endParaRPr>
        </a:p>
      </dgm:t>
    </dgm:pt>
    <dgm:pt modelId="{3A2BA88E-B788-4648-A52C-3EEB26381042}" type="sibTrans" cxnId="{54FDBD9A-CAEF-4C8F-99CA-FE6440E0D8BB}">
      <dgm:prSet/>
      <dgm:spPr/>
      <dgm:t>
        <a:bodyPr/>
        <a:lstStyle/>
        <a:p>
          <a:endParaRPr lang="en-US">
            <a:latin typeface="Georgia" panose="02040502050405020303" pitchFamily="18" charset="0"/>
          </a:endParaRPr>
        </a:p>
      </dgm:t>
    </dgm:pt>
    <dgm:pt modelId="{39FA3A56-96CF-455F-A4E4-600DA22B4883}">
      <dgm:prSet/>
      <dgm:spPr/>
      <dgm:t>
        <a:bodyPr/>
        <a:lstStyle/>
        <a:p>
          <a:r>
            <a:rPr lang="en-US">
              <a:latin typeface="Georgia" panose="02040502050405020303" pitchFamily="18" charset="0"/>
            </a:rPr>
            <a:t>COTRA – Transatlantic Relations</a:t>
          </a:r>
        </a:p>
      </dgm:t>
    </dgm:pt>
    <dgm:pt modelId="{0C3A534C-364E-40A3-89F0-E616AEA1A1F1}" type="parTrans" cxnId="{78FD8885-DA38-4B56-A6B5-D623D4CA66FA}">
      <dgm:prSet/>
      <dgm:spPr/>
      <dgm:t>
        <a:bodyPr/>
        <a:lstStyle/>
        <a:p>
          <a:endParaRPr lang="en-US">
            <a:latin typeface="Georgia" panose="02040502050405020303" pitchFamily="18" charset="0"/>
          </a:endParaRPr>
        </a:p>
      </dgm:t>
    </dgm:pt>
    <dgm:pt modelId="{45F160F6-9ACB-445C-BA9D-07463BF9CAB5}" type="sibTrans" cxnId="{78FD8885-DA38-4B56-A6B5-D623D4CA66FA}">
      <dgm:prSet/>
      <dgm:spPr/>
      <dgm:t>
        <a:bodyPr/>
        <a:lstStyle/>
        <a:p>
          <a:endParaRPr lang="en-US">
            <a:latin typeface="Georgia" panose="02040502050405020303" pitchFamily="18" charset="0"/>
          </a:endParaRPr>
        </a:p>
      </dgm:t>
    </dgm:pt>
    <dgm:pt modelId="{67F3A0AC-80EF-4ED9-A4FF-CB3E8051F941}">
      <dgm:prSet/>
      <dgm:spPr/>
      <dgm:t>
        <a:bodyPr/>
        <a:lstStyle/>
        <a:p>
          <a:r>
            <a:rPr lang="en-US">
              <a:latin typeface="Georgia" panose="02040502050405020303" pitchFamily="18" charset="0"/>
            </a:rPr>
            <a:t>CODEV-PI – Working Party on Development Cooperation and International Partnerships</a:t>
          </a:r>
        </a:p>
      </dgm:t>
    </dgm:pt>
    <dgm:pt modelId="{C0469E05-6265-460D-880D-FE89CB6966CF}" type="parTrans" cxnId="{596E5989-CE59-4942-8D21-29E6521FD4BB}">
      <dgm:prSet/>
      <dgm:spPr/>
      <dgm:t>
        <a:bodyPr/>
        <a:lstStyle/>
        <a:p>
          <a:endParaRPr lang="en-US">
            <a:latin typeface="Georgia" panose="02040502050405020303" pitchFamily="18" charset="0"/>
          </a:endParaRPr>
        </a:p>
      </dgm:t>
    </dgm:pt>
    <dgm:pt modelId="{44D7EE0E-B3DA-4C8B-8B8C-E3A8CED55870}" type="sibTrans" cxnId="{596E5989-CE59-4942-8D21-29E6521FD4BB}">
      <dgm:prSet/>
      <dgm:spPr/>
      <dgm:t>
        <a:bodyPr/>
        <a:lstStyle/>
        <a:p>
          <a:endParaRPr lang="en-US">
            <a:latin typeface="Georgia" panose="02040502050405020303" pitchFamily="18" charset="0"/>
          </a:endParaRPr>
        </a:p>
      </dgm:t>
    </dgm:pt>
    <dgm:pt modelId="{3176AA4F-7E49-4EE0-97E2-5FC09A1984AF}">
      <dgm:prSet/>
      <dgm:spPr/>
      <dgm:t>
        <a:bodyPr/>
        <a:lstStyle/>
        <a:p>
          <a:r>
            <a:rPr lang="en-US">
              <a:latin typeface="Georgia" panose="02040502050405020303" pitchFamily="18" charset="0"/>
            </a:rPr>
            <a:t>COMET – Restrictive measures to combat terrorism</a:t>
          </a:r>
        </a:p>
      </dgm:t>
    </dgm:pt>
    <dgm:pt modelId="{EC6946BF-BBDC-4FCC-8AC4-8E84CB5E5725}" type="parTrans" cxnId="{4A5EC7F5-4DE6-4B1E-9C8C-90E2C11B342A}">
      <dgm:prSet/>
      <dgm:spPr/>
      <dgm:t>
        <a:bodyPr/>
        <a:lstStyle/>
        <a:p>
          <a:endParaRPr lang="en-US">
            <a:latin typeface="Georgia" panose="02040502050405020303" pitchFamily="18" charset="0"/>
          </a:endParaRPr>
        </a:p>
      </dgm:t>
    </dgm:pt>
    <dgm:pt modelId="{FADB20BE-CD74-410A-8607-A26772908FA6}" type="sibTrans" cxnId="{4A5EC7F5-4DE6-4B1E-9C8C-90E2C11B342A}">
      <dgm:prSet/>
      <dgm:spPr/>
      <dgm:t>
        <a:bodyPr/>
        <a:lstStyle/>
        <a:p>
          <a:endParaRPr lang="en-US">
            <a:latin typeface="Georgia" panose="02040502050405020303" pitchFamily="18" charset="0"/>
          </a:endParaRPr>
        </a:p>
      </dgm:t>
    </dgm:pt>
    <dgm:pt modelId="{2CD900AC-4067-46A5-A3EB-0082C80A4231}">
      <dgm:prSet/>
      <dgm:spPr/>
      <dgm:t>
        <a:bodyPr/>
        <a:lstStyle/>
        <a:p>
          <a:r>
            <a:rPr lang="en-US">
              <a:latin typeface="Georgia" panose="02040502050405020303" pitchFamily="18" charset="0"/>
            </a:rPr>
            <a:t>Terrorism (International Aspects)</a:t>
          </a:r>
        </a:p>
      </dgm:t>
    </dgm:pt>
    <dgm:pt modelId="{74DDE5A8-3611-4C42-9CBB-BE065D47E040}" type="parTrans" cxnId="{EE83768F-20A1-487B-96E4-E530D0F49627}">
      <dgm:prSet/>
      <dgm:spPr/>
      <dgm:t>
        <a:bodyPr/>
        <a:lstStyle/>
        <a:p>
          <a:endParaRPr lang="en-US">
            <a:latin typeface="Georgia" panose="02040502050405020303" pitchFamily="18" charset="0"/>
          </a:endParaRPr>
        </a:p>
      </dgm:t>
    </dgm:pt>
    <dgm:pt modelId="{D548C0A8-2D49-4821-A9BF-78F593384C81}" type="sibTrans" cxnId="{EE83768F-20A1-487B-96E4-E530D0F49627}">
      <dgm:prSet/>
      <dgm:spPr/>
      <dgm:t>
        <a:bodyPr/>
        <a:lstStyle/>
        <a:p>
          <a:endParaRPr lang="en-US">
            <a:latin typeface="Georgia" panose="02040502050405020303" pitchFamily="18" charset="0"/>
          </a:endParaRPr>
        </a:p>
      </dgm:t>
    </dgm:pt>
    <dgm:pt modelId="{BB8AE2F2-9399-45A2-8B3C-B537B5F81D0B}">
      <dgm:prSet/>
      <dgm:spPr/>
      <dgm:t>
        <a:bodyPr/>
        <a:lstStyle/>
        <a:p>
          <a:r>
            <a:rPr lang="en-US">
              <a:latin typeface="Georgia" panose="02040502050405020303" pitchFamily="18" charset="0"/>
            </a:rPr>
            <a:t>External Aspects of Asylum and Migration</a:t>
          </a:r>
        </a:p>
      </dgm:t>
    </dgm:pt>
    <dgm:pt modelId="{0C3D27FF-8C1E-43B4-90CF-9A1F1888C916}" type="parTrans" cxnId="{9282AD79-6E0D-43A3-B5AB-47B4FF517B32}">
      <dgm:prSet/>
      <dgm:spPr/>
      <dgm:t>
        <a:bodyPr/>
        <a:lstStyle/>
        <a:p>
          <a:endParaRPr lang="en-US">
            <a:latin typeface="Georgia" panose="02040502050405020303" pitchFamily="18" charset="0"/>
          </a:endParaRPr>
        </a:p>
      </dgm:t>
    </dgm:pt>
    <dgm:pt modelId="{AD1F2DB6-BEE4-4F23-8FC6-A1742F989B9C}" type="sibTrans" cxnId="{9282AD79-6E0D-43A3-B5AB-47B4FF517B32}">
      <dgm:prSet/>
      <dgm:spPr/>
      <dgm:t>
        <a:bodyPr/>
        <a:lstStyle/>
        <a:p>
          <a:endParaRPr lang="en-US">
            <a:latin typeface="Georgia" panose="02040502050405020303" pitchFamily="18" charset="0"/>
          </a:endParaRPr>
        </a:p>
      </dgm:t>
    </dgm:pt>
    <dgm:pt modelId="{94331759-21D4-4D83-91D5-489FE718076D}">
      <dgm:prSet/>
      <dgm:spPr/>
      <dgm:t>
        <a:bodyPr/>
        <a:lstStyle/>
        <a:p>
          <a:r>
            <a:rPr lang="en-US">
              <a:latin typeface="Georgia" panose="02040502050405020303" pitchFamily="18" charset="0"/>
            </a:rPr>
            <a:t>Working Party on Maritime Issues</a:t>
          </a:r>
        </a:p>
      </dgm:t>
    </dgm:pt>
    <dgm:pt modelId="{1B4C812C-5F18-4AE6-95F6-2646C12CE169}" type="parTrans" cxnId="{30DAF662-FF8D-4E4F-A6E4-BDC053BCA7A2}">
      <dgm:prSet/>
      <dgm:spPr/>
      <dgm:t>
        <a:bodyPr/>
        <a:lstStyle/>
        <a:p>
          <a:endParaRPr lang="en-US">
            <a:latin typeface="Georgia" panose="02040502050405020303" pitchFamily="18" charset="0"/>
          </a:endParaRPr>
        </a:p>
      </dgm:t>
    </dgm:pt>
    <dgm:pt modelId="{6F25E2FD-96F2-470A-BC6F-619F1BFBFD56}" type="sibTrans" cxnId="{30DAF662-FF8D-4E4F-A6E4-BDC053BCA7A2}">
      <dgm:prSet/>
      <dgm:spPr/>
      <dgm:t>
        <a:bodyPr/>
        <a:lstStyle/>
        <a:p>
          <a:endParaRPr lang="en-US">
            <a:latin typeface="Georgia" panose="02040502050405020303" pitchFamily="18" charset="0"/>
          </a:endParaRPr>
        </a:p>
      </dgm:t>
    </dgm:pt>
    <dgm:pt modelId="{3F6E94C9-BC1C-4660-991D-CD197E01473B}">
      <dgm:prSet/>
      <dgm:spPr/>
      <dgm:t>
        <a:bodyPr/>
        <a:lstStyle/>
        <a:p>
          <a:r>
            <a:rPr lang="en-US">
              <a:latin typeface="Georgia" panose="02040502050405020303" pitchFamily="18" charset="0"/>
            </a:rPr>
            <a:t>Working Party on Non-Proliferation and Arms Exports</a:t>
          </a:r>
        </a:p>
      </dgm:t>
    </dgm:pt>
    <dgm:pt modelId="{9DC3AFEA-7101-4C00-A39F-45FAF72732B5}" type="parTrans" cxnId="{41C7E9D7-B752-4A02-B3ED-4892E215FE7B}">
      <dgm:prSet/>
      <dgm:spPr/>
      <dgm:t>
        <a:bodyPr/>
        <a:lstStyle/>
        <a:p>
          <a:endParaRPr lang="en-US">
            <a:latin typeface="Georgia" panose="02040502050405020303" pitchFamily="18" charset="0"/>
          </a:endParaRPr>
        </a:p>
      </dgm:t>
    </dgm:pt>
    <dgm:pt modelId="{A4244D94-3D8C-454E-A7E4-6DC325D51490}" type="sibTrans" cxnId="{41C7E9D7-B752-4A02-B3ED-4892E215FE7B}">
      <dgm:prSet/>
      <dgm:spPr/>
      <dgm:t>
        <a:bodyPr/>
        <a:lstStyle/>
        <a:p>
          <a:endParaRPr lang="en-US">
            <a:latin typeface="Georgia" panose="02040502050405020303" pitchFamily="18" charset="0"/>
          </a:endParaRPr>
        </a:p>
      </dgm:t>
    </dgm:pt>
    <dgm:pt modelId="{D952853A-7BD1-4D0E-9885-1B494971DAD4}">
      <dgm:prSet/>
      <dgm:spPr/>
      <dgm:t>
        <a:bodyPr/>
        <a:lstStyle/>
        <a:p>
          <a:r>
            <a:rPr lang="en-US">
              <a:latin typeface="Georgia" panose="02040502050405020303" pitchFamily="18" charset="0"/>
            </a:rPr>
            <a:t>Working Party on Public International Law</a:t>
          </a:r>
        </a:p>
      </dgm:t>
    </dgm:pt>
    <dgm:pt modelId="{5FEF025B-E5B3-4753-AAEC-6CC8A8C1A9E8}" type="parTrans" cxnId="{F77C742C-86CE-45B9-A9AE-13D2E1A96DC9}">
      <dgm:prSet/>
      <dgm:spPr/>
      <dgm:t>
        <a:bodyPr/>
        <a:lstStyle/>
        <a:p>
          <a:endParaRPr lang="en-US">
            <a:latin typeface="Georgia" panose="02040502050405020303" pitchFamily="18" charset="0"/>
          </a:endParaRPr>
        </a:p>
      </dgm:t>
    </dgm:pt>
    <dgm:pt modelId="{C0E6808A-0B58-4222-A7DF-E07D7FF903AC}" type="sibTrans" cxnId="{F77C742C-86CE-45B9-A9AE-13D2E1A96DC9}">
      <dgm:prSet/>
      <dgm:spPr/>
      <dgm:t>
        <a:bodyPr/>
        <a:lstStyle/>
        <a:p>
          <a:endParaRPr lang="en-US">
            <a:latin typeface="Georgia" panose="02040502050405020303" pitchFamily="18" charset="0"/>
          </a:endParaRPr>
        </a:p>
      </dgm:t>
    </dgm:pt>
    <dgm:pt modelId="{663B9E70-3276-4216-96E0-320418219D38}">
      <dgm:prSet/>
      <dgm:spPr/>
      <dgm:t>
        <a:bodyPr/>
        <a:lstStyle/>
        <a:p>
          <a:r>
            <a:rPr lang="en-US" i="1">
              <a:latin typeface="Georgia" panose="02040502050405020303" pitchFamily="18" charset="0"/>
            </a:rPr>
            <a:t>And a whole lot more…</a:t>
          </a:r>
          <a:endParaRPr lang="en-US">
            <a:latin typeface="Georgia" panose="02040502050405020303" pitchFamily="18" charset="0"/>
          </a:endParaRPr>
        </a:p>
      </dgm:t>
    </dgm:pt>
    <dgm:pt modelId="{BF58115C-0DB3-47B2-9E21-6358CB1A1B8D}" type="parTrans" cxnId="{676399AE-4506-499C-AB91-9CAC0A5CB8B2}">
      <dgm:prSet/>
      <dgm:spPr/>
      <dgm:t>
        <a:bodyPr/>
        <a:lstStyle/>
        <a:p>
          <a:endParaRPr lang="en-US">
            <a:latin typeface="Georgia" panose="02040502050405020303" pitchFamily="18" charset="0"/>
          </a:endParaRPr>
        </a:p>
      </dgm:t>
    </dgm:pt>
    <dgm:pt modelId="{48971335-20E9-495F-969C-CBCBF79878AA}" type="sibTrans" cxnId="{676399AE-4506-499C-AB91-9CAC0A5CB8B2}">
      <dgm:prSet/>
      <dgm:spPr/>
      <dgm:t>
        <a:bodyPr/>
        <a:lstStyle/>
        <a:p>
          <a:endParaRPr lang="en-US">
            <a:latin typeface="Georgia" panose="02040502050405020303" pitchFamily="18" charset="0"/>
          </a:endParaRPr>
        </a:p>
      </dgm:t>
    </dgm:pt>
    <dgm:pt modelId="{6615A35B-84C1-5049-B10F-63D62E8D7C57}">
      <dgm:prSet/>
      <dgm:spPr/>
      <dgm:t>
        <a:bodyPr/>
        <a:lstStyle/>
        <a:p>
          <a:r>
            <a:rPr lang="en-US">
              <a:latin typeface="Georgia" panose="02040502050405020303" pitchFamily="18" charset="0"/>
            </a:rPr>
            <a:t>COMEP </a:t>
          </a:r>
          <a:r>
            <a:rPr lang="en-ZA">
              <a:latin typeface="Georgia" panose="02040502050405020303" pitchFamily="18" charset="0"/>
            </a:rPr>
            <a:t>–</a:t>
          </a:r>
          <a:r>
            <a:rPr lang="en-US">
              <a:latin typeface="Georgia" panose="02040502050405020303" pitchFamily="18" charset="0"/>
            </a:rPr>
            <a:t> Ad hoc Working Party on the Middle East Peace Process </a:t>
          </a:r>
        </a:p>
      </dgm:t>
    </dgm:pt>
    <dgm:pt modelId="{A5CCD9CC-F9EA-C14C-B718-B1BCF2233F8A}" type="parTrans" cxnId="{B1F5FDF8-EBB2-6946-A4BD-E3B6D8B6FA2B}">
      <dgm:prSet/>
      <dgm:spPr/>
      <dgm:t>
        <a:bodyPr/>
        <a:lstStyle/>
        <a:p>
          <a:endParaRPr lang="en-GB">
            <a:latin typeface="Georgia" panose="02040502050405020303" pitchFamily="18" charset="0"/>
          </a:endParaRPr>
        </a:p>
      </dgm:t>
    </dgm:pt>
    <dgm:pt modelId="{5A1E48A3-E5E9-2B4F-B754-3DC69F3D78AE}" type="sibTrans" cxnId="{B1F5FDF8-EBB2-6946-A4BD-E3B6D8B6FA2B}">
      <dgm:prSet/>
      <dgm:spPr/>
      <dgm:t>
        <a:bodyPr/>
        <a:lstStyle/>
        <a:p>
          <a:endParaRPr lang="en-GB">
            <a:latin typeface="Georgia" panose="02040502050405020303" pitchFamily="18" charset="0"/>
          </a:endParaRPr>
        </a:p>
      </dgm:t>
    </dgm:pt>
    <dgm:pt modelId="{1B220F70-804B-D744-9BF2-A346F2B2822C}" type="pres">
      <dgm:prSet presAssocID="{9147FDC6-EFC1-4113-B99A-DE3523D0D163}" presName="diagram" presStyleCnt="0">
        <dgm:presLayoutVars>
          <dgm:dir/>
          <dgm:resizeHandles val="exact"/>
        </dgm:presLayoutVars>
      </dgm:prSet>
      <dgm:spPr/>
    </dgm:pt>
    <dgm:pt modelId="{E320CE7F-7CD2-A840-B6DB-17C873D000D9}" type="pres">
      <dgm:prSet presAssocID="{E6010125-6526-43C3-B5E7-A01A070F5572}" presName="node" presStyleLbl="node1" presStyleIdx="0" presStyleCnt="21">
        <dgm:presLayoutVars>
          <dgm:bulletEnabled val="1"/>
        </dgm:presLayoutVars>
      </dgm:prSet>
      <dgm:spPr/>
    </dgm:pt>
    <dgm:pt modelId="{A9964F24-D4D4-1042-928B-9D94636D77B1}" type="pres">
      <dgm:prSet presAssocID="{9658D3C4-12D3-49AB-AFB8-2AD677E41B40}" presName="sibTrans" presStyleCnt="0"/>
      <dgm:spPr/>
    </dgm:pt>
    <dgm:pt modelId="{C92C9361-DD6A-DC4D-80F2-4A1DB91737CA}" type="pres">
      <dgm:prSet presAssocID="{EABF67EC-F2B0-4D74-856D-4B7302581A99}" presName="node" presStyleLbl="node1" presStyleIdx="1" presStyleCnt="21">
        <dgm:presLayoutVars>
          <dgm:bulletEnabled val="1"/>
        </dgm:presLayoutVars>
      </dgm:prSet>
      <dgm:spPr/>
    </dgm:pt>
    <dgm:pt modelId="{CA5FE12B-B6CA-384E-A55F-4D6FE8F10955}" type="pres">
      <dgm:prSet presAssocID="{E85B5FEA-1D98-4735-B5F3-0E6A682FE1D4}" presName="sibTrans" presStyleCnt="0"/>
      <dgm:spPr/>
    </dgm:pt>
    <dgm:pt modelId="{7865C5D2-6F93-BB43-9889-B5A30901880A}" type="pres">
      <dgm:prSet presAssocID="{8CC173A6-F590-42ED-8467-CA728066E6BC}" presName="node" presStyleLbl="node1" presStyleIdx="2" presStyleCnt="21">
        <dgm:presLayoutVars>
          <dgm:bulletEnabled val="1"/>
        </dgm:presLayoutVars>
      </dgm:prSet>
      <dgm:spPr/>
    </dgm:pt>
    <dgm:pt modelId="{2807E02E-939B-F543-B2D0-81CF5B663E9A}" type="pres">
      <dgm:prSet presAssocID="{1B8AD266-176D-4D92-96E7-7A539C4E4518}" presName="sibTrans" presStyleCnt="0"/>
      <dgm:spPr/>
    </dgm:pt>
    <dgm:pt modelId="{5352C5F3-D2C1-6043-8EF4-CF29833173B4}" type="pres">
      <dgm:prSet presAssocID="{ED250FA0-E24E-4CE3-BF0E-0360BBFA4C43}" presName="node" presStyleLbl="node1" presStyleIdx="3" presStyleCnt="21">
        <dgm:presLayoutVars>
          <dgm:bulletEnabled val="1"/>
        </dgm:presLayoutVars>
      </dgm:prSet>
      <dgm:spPr/>
    </dgm:pt>
    <dgm:pt modelId="{933F2104-AE1E-064D-924D-4335E0FE77C1}" type="pres">
      <dgm:prSet presAssocID="{6D608FEF-463A-41AC-A071-F3F0ACFB47C3}" presName="sibTrans" presStyleCnt="0"/>
      <dgm:spPr/>
    </dgm:pt>
    <dgm:pt modelId="{0B997C12-CF75-A544-9D1F-41F20D82BFAE}" type="pres">
      <dgm:prSet presAssocID="{C69186D8-BAB9-42D9-842B-85AF52122ABD}" presName="node" presStyleLbl="node1" presStyleIdx="4" presStyleCnt="21">
        <dgm:presLayoutVars>
          <dgm:bulletEnabled val="1"/>
        </dgm:presLayoutVars>
      </dgm:prSet>
      <dgm:spPr/>
    </dgm:pt>
    <dgm:pt modelId="{94063728-34D4-2444-8C52-1371E70EAD7F}" type="pres">
      <dgm:prSet presAssocID="{5641F24F-58DA-44D1-A821-4CB2857E324F}" presName="sibTrans" presStyleCnt="0"/>
      <dgm:spPr/>
    </dgm:pt>
    <dgm:pt modelId="{5B856D53-64C8-5C47-BB08-90F1C46A519E}" type="pres">
      <dgm:prSet presAssocID="{FD5DB95B-55A2-449B-98F2-4F7C140104CB}" presName="node" presStyleLbl="node1" presStyleIdx="5" presStyleCnt="21">
        <dgm:presLayoutVars>
          <dgm:bulletEnabled val="1"/>
        </dgm:presLayoutVars>
      </dgm:prSet>
      <dgm:spPr/>
    </dgm:pt>
    <dgm:pt modelId="{499F899D-8F21-A748-82B7-62620BE11359}" type="pres">
      <dgm:prSet presAssocID="{D9564209-F423-429A-95E3-DAEBDCD61492}" presName="sibTrans" presStyleCnt="0"/>
      <dgm:spPr/>
    </dgm:pt>
    <dgm:pt modelId="{5479A4FE-F89E-4545-A414-F877C51A22CD}" type="pres">
      <dgm:prSet presAssocID="{8CB5E430-D573-4E32-B948-21899D2BCB04}" presName="node" presStyleLbl="node1" presStyleIdx="6" presStyleCnt="21">
        <dgm:presLayoutVars>
          <dgm:bulletEnabled val="1"/>
        </dgm:presLayoutVars>
      </dgm:prSet>
      <dgm:spPr/>
    </dgm:pt>
    <dgm:pt modelId="{8125B219-B9AC-0542-97A9-E1326A70BD60}" type="pres">
      <dgm:prSet presAssocID="{3D0AFBCD-F384-4CF3-A2CE-504CB87EE6EE}" presName="sibTrans" presStyleCnt="0"/>
      <dgm:spPr/>
    </dgm:pt>
    <dgm:pt modelId="{A453A170-5EB0-4B49-9EF3-302FB38C8D7A}" type="pres">
      <dgm:prSet presAssocID="{F75AB1E5-B9A2-49B7-9119-D3249564666F}" presName="node" presStyleLbl="node1" presStyleIdx="7" presStyleCnt="21">
        <dgm:presLayoutVars>
          <dgm:bulletEnabled val="1"/>
        </dgm:presLayoutVars>
      </dgm:prSet>
      <dgm:spPr/>
    </dgm:pt>
    <dgm:pt modelId="{F3E206FA-3CD4-504C-8C9C-7B7266E0CEBA}" type="pres">
      <dgm:prSet presAssocID="{EF9D4FE7-67AA-4DAD-B09F-3BD71C5712C4}" presName="sibTrans" presStyleCnt="0"/>
      <dgm:spPr/>
    </dgm:pt>
    <dgm:pt modelId="{669130D8-E8F1-8A46-A5D1-871C11630B55}" type="pres">
      <dgm:prSet presAssocID="{4E8A9A27-B7BB-416E-85D4-83E302BF522A}" presName="node" presStyleLbl="node1" presStyleIdx="8" presStyleCnt="21">
        <dgm:presLayoutVars>
          <dgm:bulletEnabled val="1"/>
        </dgm:presLayoutVars>
      </dgm:prSet>
      <dgm:spPr/>
    </dgm:pt>
    <dgm:pt modelId="{25C03E0F-251E-F141-A957-10229C4CAEFE}" type="pres">
      <dgm:prSet presAssocID="{4D706944-2FE9-47A7-91AA-30CF4AF4F9C4}" presName="sibTrans" presStyleCnt="0"/>
      <dgm:spPr/>
    </dgm:pt>
    <dgm:pt modelId="{7E437CCE-4F86-1141-81A4-0D30F9252034}" type="pres">
      <dgm:prSet presAssocID="{25F17B5D-8266-492F-B53C-09C8D12E1622}" presName="node" presStyleLbl="node1" presStyleIdx="9" presStyleCnt="21">
        <dgm:presLayoutVars>
          <dgm:bulletEnabled val="1"/>
        </dgm:presLayoutVars>
      </dgm:prSet>
      <dgm:spPr/>
    </dgm:pt>
    <dgm:pt modelId="{C1B8C773-AA39-F44D-881B-FF89BBBD630B}" type="pres">
      <dgm:prSet presAssocID="{6CA4E2C0-58A2-4717-B97D-9E387CFA5FFA}" presName="sibTrans" presStyleCnt="0"/>
      <dgm:spPr/>
    </dgm:pt>
    <dgm:pt modelId="{8A320DFA-DE68-8F48-8910-119CA06FA0C8}" type="pres">
      <dgm:prSet presAssocID="{68CF631F-9D8C-495D-9011-0B7A42C48D85}" presName="node" presStyleLbl="node1" presStyleIdx="10" presStyleCnt="21">
        <dgm:presLayoutVars>
          <dgm:bulletEnabled val="1"/>
        </dgm:presLayoutVars>
      </dgm:prSet>
      <dgm:spPr/>
    </dgm:pt>
    <dgm:pt modelId="{598A544B-165E-5444-A3A8-C20277C7ABA1}" type="pres">
      <dgm:prSet presAssocID="{3A2BA88E-B788-4648-A52C-3EEB26381042}" presName="sibTrans" presStyleCnt="0"/>
      <dgm:spPr/>
    </dgm:pt>
    <dgm:pt modelId="{4F4A7C88-3131-F342-AC77-D1F5D49624D8}" type="pres">
      <dgm:prSet presAssocID="{39FA3A56-96CF-455F-A4E4-600DA22B4883}" presName="node" presStyleLbl="node1" presStyleIdx="11" presStyleCnt="21">
        <dgm:presLayoutVars>
          <dgm:bulletEnabled val="1"/>
        </dgm:presLayoutVars>
      </dgm:prSet>
      <dgm:spPr/>
    </dgm:pt>
    <dgm:pt modelId="{495A6D5B-BBEA-5144-91DE-C4DF9A42F133}" type="pres">
      <dgm:prSet presAssocID="{45F160F6-9ACB-445C-BA9D-07463BF9CAB5}" presName="sibTrans" presStyleCnt="0"/>
      <dgm:spPr/>
    </dgm:pt>
    <dgm:pt modelId="{1B0C1CE8-71A9-2D4A-93E8-D8CA8249EDA1}" type="pres">
      <dgm:prSet presAssocID="{6615A35B-84C1-5049-B10F-63D62E8D7C57}" presName="node" presStyleLbl="node1" presStyleIdx="12" presStyleCnt="21">
        <dgm:presLayoutVars>
          <dgm:bulletEnabled val="1"/>
        </dgm:presLayoutVars>
      </dgm:prSet>
      <dgm:spPr/>
    </dgm:pt>
    <dgm:pt modelId="{4B30D3ED-F733-B341-989F-36AA810E5ED9}" type="pres">
      <dgm:prSet presAssocID="{5A1E48A3-E5E9-2B4F-B754-3DC69F3D78AE}" presName="sibTrans" presStyleCnt="0"/>
      <dgm:spPr/>
    </dgm:pt>
    <dgm:pt modelId="{DB205EA2-7D0F-F343-A530-C9D5BD63173F}" type="pres">
      <dgm:prSet presAssocID="{67F3A0AC-80EF-4ED9-A4FF-CB3E8051F941}" presName="node" presStyleLbl="node1" presStyleIdx="13" presStyleCnt="21">
        <dgm:presLayoutVars>
          <dgm:bulletEnabled val="1"/>
        </dgm:presLayoutVars>
      </dgm:prSet>
      <dgm:spPr/>
    </dgm:pt>
    <dgm:pt modelId="{15539EDB-DDD1-DA4E-85D9-65296761CF74}" type="pres">
      <dgm:prSet presAssocID="{44D7EE0E-B3DA-4C8B-8B8C-E3A8CED55870}" presName="sibTrans" presStyleCnt="0"/>
      <dgm:spPr/>
    </dgm:pt>
    <dgm:pt modelId="{62886958-7B72-C944-A48B-1E1D5E5D44DB}" type="pres">
      <dgm:prSet presAssocID="{3176AA4F-7E49-4EE0-97E2-5FC09A1984AF}" presName="node" presStyleLbl="node1" presStyleIdx="14" presStyleCnt="21">
        <dgm:presLayoutVars>
          <dgm:bulletEnabled val="1"/>
        </dgm:presLayoutVars>
      </dgm:prSet>
      <dgm:spPr/>
    </dgm:pt>
    <dgm:pt modelId="{706F67C1-8F49-B54E-ADDC-32A72ACBF199}" type="pres">
      <dgm:prSet presAssocID="{FADB20BE-CD74-410A-8607-A26772908FA6}" presName="sibTrans" presStyleCnt="0"/>
      <dgm:spPr/>
    </dgm:pt>
    <dgm:pt modelId="{EBAC144E-4821-5F46-A68B-641B4CC1A52B}" type="pres">
      <dgm:prSet presAssocID="{2CD900AC-4067-46A5-A3EB-0082C80A4231}" presName="node" presStyleLbl="node1" presStyleIdx="15" presStyleCnt="21">
        <dgm:presLayoutVars>
          <dgm:bulletEnabled val="1"/>
        </dgm:presLayoutVars>
      </dgm:prSet>
      <dgm:spPr/>
    </dgm:pt>
    <dgm:pt modelId="{B89F69C2-7419-CD43-A14F-60B191D7E5B5}" type="pres">
      <dgm:prSet presAssocID="{D548C0A8-2D49-4821-A9BF-78F593384C81}" presName="sibTrans" presStyleCnt="0"/>
      <dgm:spPr/>
    </dgm:pt>
    <dgm:pt modelId="{5DF023EE-3C87-2145-9BE4-9576CA42BB7A}" type="pres">
      <dgm:prSet presAssocID="{BB8AE2F2-9399-45A2-8B3C-B537B5F81D0B}" presName="node" presStyleLbl="node1" presStyleIdx="16" presStyleCnt="21">
        <dgm:presLayoutVars>
          <dgm:bulletEnabled val="1"/>
        </dgm:presLayoutVars>
      </dgm:prSet>
      <dgm:spPr/>
    </dgm:pt>
    <dgm:pt modelId="{41625C8D-0C2F-6D41-9397-FE66BE97CD53}" type="pres">
      <dgm:prSet presAssocID="{AD1F2DB6-BEE4-4F23-8FC6-A1742F989B9C}" presName="sibTrans" presStyleCnt="0"/>
      <dgm:spPr/>
    </dgm:pt>
    <dgm:pt modelId="{4371E74D-A690-2A42-9B6A-C1DA9F3143FC}" type="pres">
      <dgm:prSet presAssocID="{94331759-21D4-4D83-91D5-489FE718076D}" presName="node" presStyleLbl="node1" presStyleIdx="17" presStyleCnt="21">
        <dgm:presLayoutVars>
          <dgm:bulletEnabled val="1"/>
        </dgm:presLayoutVars>
      </dgm:prSet>
      <dgm:spPr/>
    </dgm:pt>
    <dgm:pt modelId="{976CC85F-B20A-DA49-B287-28D04710D308}" type="pres">
      <dgm:prSet presAssocID="{6F25E2FD-96F2-470A-BC6F-619F1BFBFD56}" presName="sibTrans" presStyleCnt="0"/>
      <dgm:spPr/>
    </dgm:pt>
    <dgm:pt modelId="{8682126B-706B-FF4B-A2B7-199E4DE4BA9C}" type="pres">
      <dgm:prSet presAssocID="{3F6E94C9-BC1C-4660-991D-CD197E01473B}" presName="node" presStyleLbl="node1" presStyleIdx="18" presStyleCnt="21">
        <dgm:presLayoutVars>
          <dgm:bulletEnabled val="1"/>
        </dgm:presLayoutVars>
      </dgm:prSet>
      <dgm:spPr/>
    </dgm:pt>
    <dgm:pt modelId="{9D9CA899-2CBD-B941-BBE8-D736AB0B558F}" type="pres">
      <dgm:prSet presAssocID="{A4244D94-3D8C-454E-A7E4-6DC325D51490}" presName="sibTrans" presStyleCnt="0"/>
      <dgm:spPr/>
    </dgm:pt>
    <dgm:pt modelId="{F1104CA1-7A98-3F4C-AA09-6A5932EA8A5C}" type="pres">
      <dgm:prSet presAssocID="{D952853A-7BD1-4D0E-9885-1B494971DAD4}" presName="node" presStyleLbl="node1" presStyleIdx="19" presStyleCnt="21">
        <dgm:presLayoutVars>
          <dgm:bulletEnabled val="1"/>
        </dgm:presLayoutVars>
      </dgm:prSet>
      <dgm:spPr/>
    </dgm:pt>
    <dgm:pt modelId="{A36DF566-2345-AA4A-BEB6-7CEAC27E3F9C}" type="pres">
      <dgm:prSet presAssocID="{C0E6808A-0B58-4222-A7DF-E07D7FF903AC}" presName="sibTrans" presStyleCnt="0"/>
      <dgm:spPr/>
    </dgm:pt>
    <dgm:pt modelId="{612F0938-0E45-0B46-8048-F1B6EB7BC852}" type="pres">
      <dgm:prSet presAssocID="{663B9E70-3276-4216-96E0-320418219D38}" presName="node" presStyleLbl="node1" presStyleIdx="20" presStyleCnt="21">
        <dgm:presLayoutVars>
          <dgm:bulletEnabled val="1"/>
        </dgm:presLayoutVars>
      </dgm:prSet>
      <dgm:spPr/>
    </dgm:pt>
  </dgm:ptLst>
  <dgm:cxnLst>
    <dgm:cxn modelId="{4327050A-F7F9-40C1-A90B-ED6B44AB579A}" srcId="{9147FDC6-EFC1-4113-B99A-DE3523D0D163}" destId="{25F17B5D-8266-492F-B53C-09C8D12E1622}" srcOrd="9" destOrd="0" parTransId="{50CCB3D1-E2E0-4C68-85C5-1BE76A445A12}" sibTransId="{6CA4E2C0-58A2-4717-B97D-9E387CFA5FFA}"/>
    <dgm:cxn modelId="{9F39130C-09B2-6D44-BA4B-5FE54180F60C}" type="presOf" srcId="{9147FDC6-EFC1-4113-B99A-DE3523D0D163}" destId="{1B220F70-804B-D744-9BF2-A346F2B2822C}" srcOrd="0" destOrd="0" presId="urn:microsoft.com/office/officeart/2005/8/layout/default"/>
    <dgm:cxn modelId="{7DB6AB0C-8FC8-CF44-A2C6-F47B9DD8BE84}" type="presOf" srcId="{F75AB1E5-B9A2-49B7-9119-D3249564666F}" destId="{A453A170-5EB0-4B49-9EF3-302FB38C8D7A}" srcOrd="0" destOrd="0" presId="urn:microsoft.com/office/officeart/2005/8/layout/default"/>
    <dgm:cxn modelId="{BDB61C0E-EC82-0147-AD34-A95D7BBDE495}" type="presOf" srcId="{E6010125-6526-43C3-B5E7-A01A070F5572}" destId="{E320CE7F-7CD2-A840-B6DB-17C873D000D9}" srcOrd="0" destOrd="0" presId="urn:microsoft.com/office/officeart/2005/8/layout/default"/>
    <dgm:cxn modelId="{595FD014-C424-46C5-9BCA-205D6CD8112E}" srcId="{9147FDC6-EFC1-4113-B99A-DE3523D0D163}" destId="{4E8A9A27-B7BB-416E-85D4-83E302BF522A}" srcOrd="8" destOrd="0" parTransId="{F2C14565-EFC2-4F09-9DBF-82B4438F87A1}" sibTransId="{4D706944-2FE9-47A7-91AA-30CF4AF4F9C4}"/>
    <dgm:cxn modelId="{C876BB16-9933-4410-9227-8E68EA7666D2}" srcId="{9147FDC6-EFC1-4113-B99A-DE3523D0D163}" destId="{C69186D8-BAB9-42D9-842B-85AF52122ABD}" srcOrd="4" destOrd="0" parTransId="{E393FD7E-3E8F-41F8-8A20-A20CF40CFFE6}" sibTransId="{5641F24F-58DA-44D1-A821-4CB2857E324F}"/>
    <dgm:cxn modelId="{11F33620-4835-084B-BCAB-ECA4F0DAE930}" type="presOf" srcId="{8CC173A6-F590-42ED-8467-CA728066E6BC}" destId="{7865C5D2-6F93-BB43-9889-B5A30901880A}" srcOrd="0" destOrd="0" presId="urn:microsoft.com/office/officeart/2005/8/layout/default"/>
    <dgm:cxn modelId="{4B356B26-4A49-4601-A4DA-755F500A7D97}" srcId="{9147FDC6-EFC1-4113-B99A-DE3523D0D163}" destId="{8CC173A6-F590-42ED-8467-CA728066E6BC}" srcOrd="2" destOrd="0" parTransId="{DB3430DF-03B1-459D-A1BF-D740DF082409}" sibTransId="{1B8AD266-176D-4D92-96E7-7A539C4E4518}"/>
    <dgm:cxn modelId="{B81BD628-CB8A-4326-9031-339CAEF21DBD}" srcId="{9147FDC6-EFC1-4113-B99A-DE3523D0D163}" destId="{8CB5E430-D573-4E32-B948-21899D2BCB04}" srcOrd="6" destOrd="0" parTransId="{B8AD21FB-BEEC-4460-B932-56B2116FD071}" sibTransId="{3D0AFBCD-F384-4CF3-A2CE-504CB87EE6EE}"/>
    <dgm:cxn modelId="{F77C742C-86CE-45B9-A9AE-13D2E1A96DC9}" srcId="{9147FDC6-EFC1-4113-B99A-DE3523D0D163}" destId="{D952853A-7BD1-4D0E-9885-1B494971DAD4}" srcOrd="19" destOrd="0" parTransId="{5FEF025B-E5B3-4753-AAEC-6CC8A8C1A9E8}" sibTransId="{C0E6808A-0B58-4222-A7DF-E07D7FF903AC}"/>
    <dgm:cxn modelId="{44AC472E-F3CA-40E5-AAF2-3FA79AF80690}" srcId="{9147FDC6-EFC1-4113-B99A-DE3523D0D163}" destId="{FD5DB95B-55A2-449B-98F2-4F7C140104CB}" srcOrd="5" destOrd="0" parTransId="{412F15BD-267E-470A-A834-D4BB27BE3F8B}" sibTransId="{D9564209-F423-429A-95E3-DAEBDCD61492}"/>
    <dgm:cxn modelId="{23388733-F026-8E4F-ADDB-40A61F37EBC9}" type="presOf" srcId="{4E8A9A27-B7BB-416E-85D4-83E302BF522A}" destId="{669130D8-E8F1-8A46-A5D1-871C11630B55}" srcOrd="0" destOrd="0" presId="urn:microsoft.com/office/officeart/2005/8/layout/default"/>
    <dgm:cxn modelId="{25F0113C-1FDE-2A4B-A4D3-CDE947C0FF97}" type="presOf" srcId="{EABF67EC-F2B0-4D74-856D-4B7302581A99}" destId="{C92C9361-DD6A-DC4D-80F2-4A1DB91737CA}" srcOrd="0" destOrd="0" presId="urn:microsoft.com/office/officeart/2005/8/layout/default"/>
    <dgm:cxn modelId="{6CA04E48-9B05-3249-A950-F4C351BD72BD}" type="presOf" srcId="{6615A35B-84C1-5049-B10F-63D62E8D7C57}" destId="{1B0C1CE8-71A9-2D4A-93E8-D8CA8249EDA1}" srcOrd="0" destOrd="0" presId="urn:microsoft.com/office/officeart/2005/8/layout/default"/>
    <dgm:cxn modelId="{83E6734D-7EAA-054D-BF7C-1DA6AE647977}" type="presOf" srcId="{8CB5E430-D573-4E32-B948-21899D2BCB04}" destId="{5479A4FE-F89E-4545-A414-F877C51A22CD}" srcOrd="0" destOrd="0" presId="urn:microsoft.com/office/officeart/2005/8/layout/default"/>
    <dgm:cxn modelId="{686A8D56-1017-F146-A591-CF781AA2949D}" type="presOf" srcId="{68CF631F-9D8C-495D-9011-0B7A42C48D85}" destId="{8A320DFA-DE68-8F48-8910-119CA06FA0C8}" srcOrd="0" destOrd="0" presId="urn:microsoft.com/office/officeart/2005/8/layout/default"/>
    <dgm:cxn modelId="{B324045F-AEC9-4197-AB59-C79901B970FB}" srcId="{9147FDC6-EFC1-4113-B99A-DE3523D0D163}" destId="{EABF67EC-F2B0-4D74-856D-4B7302581A99}" srcOrd="1" destOrd="0" parTransId="{F0D619DF-C366-4306-A4DA-79D61D466200}" sibTransId="{E85B5FEA-1D98-4735-B5F3-0E6A682FE1D4}"/>
    <dgm:cxn modelId="{30DAF662-FF8D-4E4F-A6E4-BDC053BCA7A2}" srcId="{9147FDC6-EFC1-4113-B99A-DE3523D0D163}" destId="{94331759-21D4-4D83-91D5-489FE718076D}" srcOrd="17" destOrd="0" parTransId="{1B4C812C-5F18-4AE6-95F6-2646C12CE169}" sibTransId="{6F25E2FD-96F2-470A-BC6F-619F1BFBFD56}"/>
    <dgm:cxn modelId="{02EC5765-8E75-41F2-824A-6348267F22FE}" srcId="{9147FDC6-EFC1-4113-B99A-DE3523D0D163}" destId="{ED250FA0-E24E-4CE3-BF0E-0360BBFA4C43}" srcOrd="3" destOrd="0" parTransId="{3A3CB648-5B46-4927-8BA3-94EFEE088059}" sibTransId="{6D608FEF-463A-41AC-A071-F3F0ACFB47C3}"/>
    <dgm:cxn modelId="{3FC97870-E3B5-9E47-BA23-13A97307D4E3}" type="presOf" srcId="{ED250FA0-E24E-4CE3-BF0E-0360BBFA4C43}" destId="{5352C5F3-D2C1-6043-8EF4-CF29833173B4}" srcOrd="0" destOrd="0" presId="urn:microsoft.com/office/officeart/2005/8/layout/default"/>
    <dgm:cxn modelId="{9282AD79-6E0D-43A3-B5AB-47B4FF517B32}" srcId="{9147FDC6-EFC1-4113-B99A-DE3523D0D163}" destId="{BB8AE2F2-9399-45A2-8B3C-B537B5F81D0B}" srcOrd="16" destOrd="0" parTransId="{0C3D27FF-8C1E-43B4-90CF-9A1F1888C916}" sibTransId="{AD1F2DB6-BEE4-4F23-8FC6-A1742F989B9C}"/>
    <dgm:cxn modelId="{64EC4D84-0443-CD41-8F26-4C4F312CB76C}" type="presOf" srcId="{C69186D8-BAB9-42D9-842B-85AF52122ABD}" destId="{0B997C12-CF75-A544-9D1F-41F20D82BFAE}" srcOrd="0" destOrd="0" presId="urn:microsoft.com/office/officeart/2005/8/layout/default"/>
    <dgm:cxn modelId="{9FC56985-4B06-4E4C-AC9A-82E7CBC51339}" srcId="{9147FDC6-EFC1-4113-B99A-DE3523D0D163}" destId="{F75AB1E5-B9A2-49B7-9119-D3249564666F}" srcOrd="7" destOrd="0" parTransId="{6F0CD075-2B68-4A9B-8F98-27760E287A39}" sibTransId="{EF9D4FE7-67AA-4DAD-B09F-3BD71C5712C4}"/>
    <dgm:cxn modelId="{78FD8885-DA38-4B56-A6B5-D623D4CA66FA}" srcId="{9147FDC6-EFC1-4113-B99A-DE3523D0D163}" destId="{39FA3A56-96CF-455F-A4E4-600DA22B4883}" srcOrd="11" destOrd="0" parTransId="{0C3A534C-364E-40A3-89F0-E616AEA1A1F1}" sibTransId="{45F160F6-9ACB-445C-BA9D-07463BF9CAB5}"/>
    <dgm:cxn modelId="{596E5989-CE59-4942-8D21-29E6521FD4BB}" srcId="{9147FDC6-EFC1-4113-B99A-DE3523D0D163}" destId="{67F3A0AC-80EF-4ED9-A4FF-CB3E8051F941}" srcOrd="13" destOrd="0" parTransId="{C0469E05-6265-460D-880D-FE89CB6966CF}" sibTransId="{44D7EE0E-B3DA-4C8B-8B8C-E3A8CED55870}"/>
    <dgm:cxn modelId="{EE83768F-20A1-487B-96E4-E530D0F49627}" srcId="{9147FDC6-EFC1-4113-B99A-DE3523D0D163}" destId="{2CD900AC-4067-46A5-A3EB-0082C80A4231}" srcOrd="15" destOrd="0" parTransId="{74DDE5A8-3611-4C42-9CBB-BE065D47E040}" sibTransId="{D548C0A8-2D49-4821-A9BF-78F593384C81}"/>
    <dgm:cxn modelId="{5175DE98-6CBB-F84C-A531-B5322D9C7A75}" type="presOf" srcId="{D952853A-7BD1-4D0E-9885-1B494971DAD4}" destId="{F1104CA1-7A98-3F4C-AA09-6A5932EA8A5C}" srcOrd="0" destOrd="0" presId="urn:microsoft.com/office/officeart/2005/8/layout/default"/>
    <dgm:cxn modelId="{54FDBD9A-CAEF-4C8F-99CA-FE6440E0D8BB}" srcId="{9147FDC6-EFC1-4113-B99A-DE3523D0D163}" destId="{68CF631F-9D8C-495D-9011-0B7A42C48D85}" srcOrd="10" destOrd="0" parTransId="{F143C147-CA30-4496-B1F9-BA183C82F768}" sibTransId="{3A2BA88E-B788-4648-A52C-3EEB26381042}"/>
    <dgm:cxn modelId="{1A7C349F-058A-40BA-B356-E0E42AF74722}" srcId="{9147FDC6-EFC1-4113-B99A-DE3523D0D163}" destId="{E6010125-6526-43C3-B5E7-A01A070F5572}" srcOrd="0" destOrd="0" parTransId="{7FD2BAB1-9F62-4BF3-B184-BA6824A97444}" sibTransId="{9658D3C4-12D3-49AB-AFB8-2AD677E41B40}"/>
    <dgm:cxn modelId="{752898A5-5272-3A4E-B261-C7A666BCDC09}" type="presOf" srcId="{67F3A0AC-80EF-4ED9-A4FF-CB3E8051F941}" destId="{DB205EA2-7D0F-F343-A530-C9D5BD63173F}" srcOrd="0" destOrd="0" presId="urn:microsoft.com/office/officeart/2005/8/layout/default"/>
    <dgm:cxn modelId="{18E40AA8-4856-EE46-843D-4607CC9546EA}" type="presOf" srcId="{25F17B5D-8266-492F-B53C-09C8D12E1622}" destId="{7E437CCE-4F86-1141-81A4-0D30F9252034}" srcOrd="0" destOrd="0" presId="urn:microsoft.com/office/officeart/2005/8/layout/default"/>
    <dgm:cxn modelId="{676399AE-4506-499C-AB91-9CAC0A5CB8B2}" srcId="{9147FDC6-EFC1-4113-B99A-DE3523D0D163}" destId="{663B9E70-3276-4216-96E0-320418219D38}" srcOrd="20" destOrd="0" parTransId="{BF58115C-0DB3-47B2-9E21-6358CB1A1B8D}" sibTransId="{48971335-20E9-495F-969C-CBCBF79878AA}"/>
    <dgm:cxn modelId="{FD1F97AF-65BD-6E48-85B6-414B38064457}" type="presOf" srcId="{94331759-21D4-4D83-91D5-489FE718076D}" destId="{4371E74D-A690-2A42-9B6A-C1DA9F3143FC}" srcOrd="0" destOrd="0" presId="urn:microsoft.com/office/officeart/2005/8/layout/default"/>
    <dgm:cxn modelId="{0C951CD0-1EE4-BA48-A104-989F8B2C78C1}" type="presOf" srcId="{BB8AE2F2-9399-45A2-8B3C-B537B5F81D0B}" destId="{5DF023EE-3C87-2145-9BE4-9576CA42BB7A}" srcOrd="0" destOrd="0" presId="urn:microsoft.com/office/officeart/2005/8/layout/default"/>
    <dgm:cxn modelId="{63162ED4-A1CC-9C4E-A698-B3EAB2528337}" type="presOf" srcId="{2CD900AC-4067-46A5-A3EB-0082C80A4231}" destId="{EBAC144E-4821-5F46-A68B-641B4CC1A52B}" srcOrd="0" destOrd="0" presId="urn:microsoft.com/office/officeart/2005/8/layout/default"/>
    <dgm:cxn modelId="{41C7E9D7-B752-4A02-B3ED-4892E215FE7B}" srcId="{9147FDC6-EFC1-4113-B99A-DE3523D0D163}" destId="{3F6E94C9-BC1C-4660-991D-CD197E01473B}" srcOrd="18" destOrd="0" parTransId="{9DC3AFEA-7101-4C00-A39F-45FAF72732B5}" sibTransId="{A4244D94-3D8C-454E-A7E4-6DC325D51490}"/>
    <dgm:cxn modelId="{026C59DC-D7C2-A546-8AB4-AE86BC156253}" type="presOf" srcId="{FD5DB95B-55A2-449B-98F2-4F7C140104CB}" destId="{5B856D53-64C8-5C47-BB08-90F1C46A519E}" srcOrd="0" destOrd="0" presId="urn:microsoft.com/office/officeart/2005/8/layout/default"/>
    <dgm:cxn modelId="{6E174EDD-2745-0A47-B2C9-CC32301B004D}" type="presOf" srcId="{39FA3A56-96CF-455F-A4E4-600DA22B4883}" destId="{4F4A7C88-3131-F342-AC77-D1F5D49624D8}" srcOrd="0" destOrd="0" presId="urn:microsoft.com/office/officeart/2005/8/layout/default"/>
    <dgm:cxn modelId="{636039E2-CE8A-C84B-AC8B-5B5081285098}" type="presOf" srcId="{3176AA4F-7E49-4EE0-97E2-5FC09A1984AF}" destId="{62886958-7B72-C944-A48B-1E1D5E5D44DB}" srcOrd="0" destOrd="0" presId="urn:microsoft.com/office/officeart/2005/8/layout/default"/>
    <dgm:cxn modelId="{4A5EC7F5-4DE6-4B1E-9C8C-90E2C11B342A}" srcId="{9147FDC6-EFC1-4113-B99A-DE3523D0D163}" destId="{3176AA4F-7E49-4EE0-97E2-5FC09A1984AF}" srcOrd="14" destOrd="0" parTransId="{EC6946BF-BBDC-4FCC-8AC4-8E84CB5E5725}" sibTransId="{FADB20BE-CD74-410A-8607-A26772908FA6}"/>
    <dgm:cxn modelId="{B1F5FDF8-EBB2-6946-A4BD-E3B6D8B6FA2B}" srcId="{9147FDC6-EFC1-4113-B99A-DE3523D0D163}" destId="{6615A35B-84C1-5049-B10F-63D62E8D7C57}" srcOrd="12" destOrd="0" parTransId="{A5CCD9CC-F9EA-C14C-B718-B1BCF2233F8A}" sibTransId="{5A1E48A3-E5E9-2B4F-B754-3DC69F3D78AE}"/>
    <dgm:cxn modelId="{E61365F9-F590-1F45-993A-5EC3B7563F43}" type="presOf" srcId="{663B9E70-3276-4216-96E0-320418219D38}" destId="{612F0938-0E45-0B46-8048-F1B6EB7BC852}" srcOrd="0" destOrd="0" presId="urn:microsoft.com/office/officeart/2005/8/layout/default"/>
    <dgm:cxn modelId="{29F624FC-0708-494A-8260-FE84B8AC84FB}" type="presOf" srcId="{3F6E94C9-BC1C-4660-991D-CD197E01473B}" destId="{8682126B-706B-FF4B-A2B7-199E4DE4BA9C}" srcOrd="0" destOrd="0" presId="urn:microsoft.com/office/officeart/2005/8/layout/default"/>
    <dgm:cxn modelId="{94896927-75A5-154F-A655-51E1803FBFF7}" type="presParOf" srcId="{1B220F70-804B-D744-9BF2-A346F2B2822C}" destId="{E320CE7F-7CD2-A840-B6DB-17C873D000D9}" srcOrd="0" destOrd="0" presId="urn:microsoft.com/office/officeart/2005/8/layout/default"/>
    <dgm:cxn modelId="{0902E500-0127-1145-A280-0A87DE879388}" type="presParOf" srcId="{1B220F70-804B-D744-9BF2-A346F2B2822C}" destId="{A9964F24-D4D4-1042-928B-9D94636D77B1}" srcOrd="1" destOrd="0" presId="urn:microsoft.com/office/officeart/2005/8/layout/default"/>
    <dgm:cxn modelId="{7B7D7D3C-5C72-E445-8647-BDB0A0898031}" type="presParOf" srcId="{1B220F70-804B-D744-9BF2-A346F2B2822C}" destId="{C92C9361-DD6A-DC4D-80F2-4A1DB91737CA}" srcOrd="2" destOrd="0" presId="urn:microsoft.com/office/officeart/2005/8/layout/default"/>
    <dgm:cxn modelId="{AF66577A-9947-244B-8EB2-1751BD0504FC}" type="presParOf" srcId="{1B220F70-804B-D744-9BF2-A346F2B2822C}" destId="{CA5FE12B-B6CA-384E-A55F-4D6FE8F10955}" srcOrd="3" destOrd="0" presId="urn:microsoft.com/office/officeart/2005/8/layout/default"/>
    <dgm:cxn modelId="{2DD08FA8-26A9-E242-98C6-C9F4A0090FEE}" type="presParOf" srcId="{1B220F70-804B-D744-9BF2-A346F2B2822C}" destId="{7865C5D2-6F93-BB43-9889-B5A30901880A}" srcOrd="4" destOrd="0" presId="urn:microsoft.com/office/officeart/2005/8/layout/default"/>
    <dgm:cxn modelId="{35A244BC-FFE2-C240-932B-94E6C3E4C905}" type="presParOf" srcId="{1B220F70-804B-D744-9BF2-A346F2B2822C}" destId="{2807E02E-939B-F543-B2D0-81CF5B663E9A}" srcOrd="5" destOrd="0" presId="urn:microsoft.com/office/officeart/2005/8/layout/default"/>
    <dgm:cxn modelId="{DFF37ED9-5F18-4A46-98AC-A5FD669974D3}" type="presParOf" srcId="{1B220F70-804B-D744-9BF2-A346F2B2822C}" destId="{5352C5F3-D2C1-6043-8EF4-CF29833173B4}" srcOrd="6" destOrd="0" presId="urn:microsoft.com/office/officeart/2005/8/layout/default"/>
    <dgm:cxn modelId="{2A923955-9551-AA47-AF2B-D29996728D3F}" type="presParOf" srcId="{1B220F70-804B-D744-9BF2-A346F2B2822C}" destId="{933F2104-AE1E-064D-924D-4335E0FE77C1}" srcOrd="7" destOrd="0" presId="urn:microsoft.com/office/officeart/2005/8/layout/default"/>
    <dgm:cxn modelId="{AFB85AA0-2EC1-3C4D-AB23-86CA30C5FB5A}" type="presParOf" srcId="{1B220F70-804B-D744-9BF2-A346F2B2822C}" destId="{0B997C12-CF75-A544-9D1F-41F20D82BFAE}" srcOrd="8" destOrd="0" presId="urn:microsoft.com/office/officeart/2005/8/layout/default"/>
    <dgm:cxn modelId="{0671A14A-4491-9D49-ACA0-06E81889DB7D}" type="presParOf" srcId="{1B220F70-804B-D744-9BF2-A346F2B2822C}" destId="{94063728-34D4-2444-8C52-1371E70EAD7F}" srcOrd="9" destOrd="0" presId="urn:microsoft.com/office/officeart/2005/8/layout/default"/>
    <dgm:cxn modelId="{19D72FC3-8713-8A41-B56A-E33C46DEB5A1}" type="presParOf" srcId="{1B220F70-804B-D744-9BF2-A346F2B2822C}" destId="{5B856D53-64C8-5C47-BB08-90F1C46A519E}" srcOrd="10" destOrd="0" presId="urn:microsoft.com/office/officeart/2005/8/layout/default"/>
    <dgm:cxn modelId="{63F00E84-F028-FB4D-97BA-245685C868AA}" type="presParOf" srcId="{1B220F70-804B-D744-9BF2-A346F2B2822C}" destId="{499F899D-8F21-A748-82B7-62620BE11359}" srcOrd="11" destOrd="0" presId="urn:microsoft.com/office/officeart/2005/8/layout/default"/>
    <dgm:cxn modelId="{E4D00B15-84C2-0643-A9C8-513E24D60DE3}" type="presParOf" srcId="{1B220F70-804B-D744-9BF2-A346F2B2822C}" destId="{5479A4FE-F89E-4545-A414-F877C51A22CD}" srcOrd="12" destOrd="0" presId="urn:microsoft.com/office/officeart/2005/8/layout/default"/>
    <dgm:cxn modelId="{988A6700-8EB2-2A48-A76D-DB07C2EBD56A}" type="presParOf" srcId="{1B220F70-804B-D744-9BF2-A346F2B2822C}" destId="{8125B219-B9AC-0542-97A9-E1326A70BD60}" srcOrd="13" destOrd="0" presId="urn:microsoft.com/office/officeart/2005/8/layout/default"/>
    <dgm:cxn modelId="{1B2D760C-B547-C948-9545-0C0C7F68FEDA}" type="presParOf" srcId="{1B220F70-804B-D744-9BF2-A346F2B2822C}" destId="{A453A170-5EB0-4B49-9EF3-302FB38C8D7A}" srcOrd="14" destOrd="0" presId="urn:microsoft.com/office/officeart/2005/8/layout/default"/>
    <dgm:cxn modelId="{FD0F0414-96F3-2848-AFBC-DE5D5AC747A5}" type="presParOf" srcId="{1B220F70-804B-D744-9BF2-A346F2B2822C}" destId="{F3E206FA-3CD4-504C-8C9C-7B7266E0CEBA}" srcOrd="15" destOrd="0" presId="urn:microsoft.com/office/officeart/2005/8/layout/default"/>
    <dgm:cxn modelId="{41F39B69-92D1-254F-AE24-8ECF27841C91}" type="presParOf" srcId="{1B220F70-804B-D744-9BF2-A346F2B2822C}" destId="{669130D8-E8F1-8A46-A5D1-871C11630B55}" srcOrd="16" destOrd="0" presId="urn:microsoft.com/office/officeart/2005/8/layout/default"/>
    <dgm:cxn modelId="{4C4FFAFB-C34B-3F4F-AC73-D9487BF9339C}" type="presParOf" srcId="{1B220F70-804B-D744-9BF2-A346F2B2822C}" destId="{25C03E0F-251E-F141-A957-10229C4CAEFE}" srcOrd="17" destOrd="0" presId="urn:microsoft.com/office/officeart/2005/8/layout/default"/>
    <dgm:cxn modelId="{F20182D7-43CF-D047-A32F-81387DB6CE06}" type="presParOf" srcId="{1B220F70-804B-D744-9BF2-A346F2B2822C}" destId="{7E437CCE-4F86-1141-81A4-0D30F9252034}" srcOrd="18" destOrd="0" presId="urn:microsoft.com/office/officeart/2005/8/layout/default"/>
    <dgm:cxn modelId="{0EA170D4-46CA-4247-B129-9081C207582E}" type="presParOf" srcId="{1B220F70-804B-D744-9BF2-A346F2B2822C}" destId="{C1B8C773-AA39-F44D-881B-FF89BBBD630B}" srcOrd="19" destOrd="0" presId="urn:microsoft.com/office/officeart/2005/8/layout/default"/>
    <dgm:cxn modelId="{8F96C898-06E8-C340-867C-E6C18D754528}" type="presParOf" srcId="{1B220F70-804B-D744-9BF2-A346F2B2822C}" destId="{8A320DFA-DE68-8F48-8910-119CA06FA0C8}" srcOrd="20" destOrd="0" presId="urn:microsoft.com/office/officeart/2005/8/layout/default"/>
    <dgm:cxn modelId="{1C14EA82-2384-334C-9FF2-02997F965DE9}" type="presParOf" srcId="{1B220F70-804B-D744-9BF2-A346F2B2822C}" destId="{598A544B-165E-5444-A3A8-C20277C7ABA1}" srcOrd="21" destOrd="0" presId="urn:microsoft.com/office/officeart/2005/8/layout/default"/>
    <dgm:cxn modelId="{9B4ED9F2-7D46-464C-A801-BA3718071306}" type="presParOf" srcId="{1B220F70-804B-D744-9BF2-A346F2B2822C}" destId="{4F4A7C88-3131-F342-AC77-D1F5D49624D8}" srcOrd="22" destOrd="0" presId="urn:microsoft.com/office/officeart/2005/8/layout/default"/>
    <dgm:cxn modelId="{106C05DD-E0D8-244B-BEF8-1BDFFB1E6417}" type="presParOf" srcId="{1B220F70-804B-D744-9BF2-A346F2B2822C}" destId="{495A6D5B-BBEA-5144-91DE-C4DF9A42F133}" srcOrd="23" destOrd="0" presId="urn:microsoft.com/office/officeart/2005/8/layout/default"/>
    <dgm:cxn modelId="{186804B6-9DDC-1848-AF67-9102BC00BB7E}" type="presParOf" srcId="{1B220F70-804B-D744-9BF2-A346F2B2822C}" destId="{1B0C1CE8-71A9-2D4A-93E8-D8CA8249EDA1}" srcOrd="24" destOrd="0" presId="urn:microsoft.com/office/officeart/2005/8/layout/default"/>
    <dgm:cxn modelId="{50FE3F35-ABFB-B64D-8E33-2F5A653E33F9}" type="presParOf" srcId="{1B220F70-804B-D744-9BF2-A346F2B2822C}" destId="{4B30D3ED-F733-B341-989F-36AA810E5ED9}" srcOrd="25" destOrd="0" presId="urn:microsoft.com/office/officeart/2005/8/layout/default"/>
    <dgm:cxn modelId="{519D8D4B-2175-4F41-898C-72C80CF09FA6}" type="presParOf" srcId="{1B220F70-804B-D744-9BF2-A346F2B2822C}" destId="{DB205EA2-7D0F-F343-A530-C9D5BD63173F}" srcOrd="26" destOrd="0" presId="urn:microsoft.com/office/officeart/2005/8/layout/default"/>
    <dgm:cxn modelId="{FD212EFA-A5DB-D04C-BB8C-1B0BF1590B6E}" type="presParOf" srcId="{1B220F70-804B-D744-9BF2-A346F2B2822C}" destId="{15539EDB-DDD1-DA4E-85D9-65296761CF74}" srcOrd="27" destOrd="0" presId="urn:microsoft.com/office/officeart/2005/8/layout/default"/>
    <dgm:cxn modelId="{6DF0C929-0B1E-7945-B13E-2148A6C4B53B}" type="presParOf" srcId="{1B220F70-804B-D744-9BF2-A346F2B2822C}" destId="{62886958-7B72-C944-A48B-1E1D5E5D44DB}" srcOrd="28" destOrd="0" presId="urn:microsoft.com/office/officeart/2005/8/layout/default"/>
    <dgm:cxn modelId="{A3ED8B55-9696-2745-A4B8-E1B8A617238E}" type="presParOf" srcId="{1B220F70-804B-D744-9BF2-A346F2B2822C}" destId="{706F67C1-8F49-B54E-ADDC-32A72ACBF199}" srcOrd="29" destOrd="0" presId="urn:microsoft.com/office/officeart/2005/8/layout/default"/>
    <dgm:cxn modelId="{C5A20701-1B16-4643-ABA1-803E2845ADE1}" type="presParOf" srcId="{1B220F70-804B-D744-9BF2-A346F2B2822C}" destId="{EBAC144E-4821-5F46-A68B-641B4CC1A52B}" srcOrd="30" destOrd="0" presId="urn:microsoft.com/office/officeart/2005/8/layout/default"/>
    <dgm:cxn modelId="{16AF8AE3-162D-FE41-B5B4-0F642928457B}" type="presParOf" srcId="{1B220F70-804B-D744-9BF2-A346F2B2822C}" destId="{B89F69C2-7419-CD43-A14F-60B191D7E5B5}" srcOrd="31" destOrd="0" presId="urn:microsoft.com/office/officeart/2005/8/layout/default"/>
    <dgm:cxn modelId="{B7C5DBCF-8A4E-CD43-90A9-AC8FB4892968}" type="presParOf" srcId="{1B220F70-804B-D744-9BF2-A346F2B2822C}" destId="{5DF023EE-3C87-2145-9BE4-9576CA42BB7A}" srcOrd="32" destOrd="0" presId="urn:microsoft.com/office/officeart/2005/8/layout/default"/>
    <dgm:cxn modelId="{5FB717F9-D576-CE48-92E9-970D69D70996}" type="presParOf" srcId="{1B220F70-804B-D744-9BF2-A346F2B2822C}" destId="{41625C8D-0C2F-6D41-9397-FE66BE97CD53}" srcOrd="33" destOrd="0" presId="urn:microsoft.com/office/officeart/2005/8/layout/default"/>
    <dgm:cxn modelId="{322F0208-0446-0B4C-B3C6-0BEB575F911C}" type="presParOf" srcId="{1B220F70-804B-D744-9BF2-A346F2B2822C}" destId="{4371E74D-A690-2A42-9B6A-C1DA9F3143FC}" srcOrd="34" destOrd="0" presId="urn:microsoft.com/office/officeart/2005/8/layout/default"/>
    <dgm:cxn modelId="{BAD78D4F-83C6-344D-82A0-7765707EFD5D}" type="presParOf" srcId="{1B220F70-804B-D744-9BF2-A346F2B2822C}" destId="{976CC85F-B20A-DA49-B287-28D04710D308}" srcOrd="35" destOrd="0" presId="urn:microsoft.com/office/officeart/2005/8/layout/default"/>
    <dgm:cxn modelId="{16BE2B16-5675-CC4F-9CE7-362336B5A3F3}" type="presParOf" srcId="{1B220F70-804B-D744-9BF2-A346F2B2822C}" destId="{8682126B-706B-FF4B-A2B7-199E4DE4BA9C}" srcOrd="36" destOrd="0" presId="urn:microsoft.com/office/officeart/2005/8/layout/default"/>
    <dgm:cxn modelId="{56FCC47E-C032-C34F-A1F7-FD9693A4D558}" type="presParOf" srcId="{1B220F70-804B-D744-9BF2-A346F2B2822C}" destId="{9D9CA899-2CBD-B941-BBE8-D736AB0B558F}" srcOrd="37" destOrd="0" presId="urn:microsoft.com/office/officeart/2005/8/layout/default"/>
    <dgm:cxn modelId="{D9F9A44F-5DF0-644A-A4F6-11156CF0E84B}" type="presParOf" srcId="{1B220F70-804B-D744-9BF2-A346F2B2822C}" destId="{F1104CA1-7A98-3F4C-AA09-6A5932EA8A5C}" srcOrd="38" destOrd="0" presId="urn:microsoft.com/office/officeart/2005/8/layout/default"/>
    <dgm:cxn modelId="{D57AEA0D-AFC9-4B43-9443-8DDA4D5295E9}" type="presParOf" srcId="{1B220F70-804B-D744-9BF2-A346F2B2822C}" destId="{A36DF566-2345-AA4A-BEB6-7CEAC27E3F9C}" srcOrd="39" destOrd="0" presId="urn:microsoft.com/office/officeart/2005/8/layout/default"/>
    <dgm:cxn modelId="{16113869-29F6-F845-9EEE-CF9A70510EC1}" type="presParOf" srcId="{1B220F70-804B-D744-9BF2-A346F2B2822C}" destId="{612F0938-0E45-0B46-8048-F1B6EB7BC852}" srcOrd="4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4474D1-D7B6-4C7C-AE36-47A8557CEF5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F5C0109-7D15-4072-BF97-50EA32CE5B08}">
      <dgm:prSet/>
      <dgm:spPr/>
      <dgm:t>
        <a:bodyPr/>
        <a:lstStyle/>
        <a:p>
          <a:pPr>
            <a:lnSpc>
              <a:spcPct val="100000"/>
            </a:lnSpc>
          </a:pPr>
          <a:r>
            <a:rPr lang="en-US" dirty="0">
              <a:latin typeface="Georgia" panose="02040502050405020303" pitchFamily="18" charset="0"/>
            </a:rPr>
            <a:t>Be specific, tailored and realistic with asks</a:t>
          </a:r>
        </a:p>
      </dgm:t>
    </dgm:pt>
    <dgm:pt modelId="{18CA5D92-29B6-4248-B3EC-DBFE8BA11858}" type="parTrans" cxnId="{6A1F6362-3F6B-4980-BD19-F793E10ECD7D}">
      <dgm:prSet/>
      <dgm:spPr/>
      <dgm:t>
        <a:bodyPr/>
        <a:lstStyle/>
        <a:p>
          <a:endParaRPr lang="en-US">
            <a:latin typeface="Georgia" panose="02040502050405020303" pitchFamily="18" charset="0"/>
          </a:endParaRPr>
        </a:p>
      </dgm:t>
    </dgm:pt>
    <dgm:pt modelId="{6AE4CB74-1B2D-49D7-9D48-7DB5491CF3E6}" type="sibTrans" cxnId="{6A1F6362-3F6B-4980-BD19-F793E10ECD7D}">
      <dgm:prSet/>
      <dgm:spPr/>
      <dgm:t>
        <a:bodyPr/>
        <a:lstStyle/>
        <a:p>
          <a:endParaRPr lang="en-US">
            <a:latin typeface="Georgia" panose="02040502050405020303" pitchFamily="18" charset="0"/>
          </a:endParaRPr>
        </a:p>
      </dgm:t>
    </dgm:pt>
    <dgm:pt modelId="{3308824E-E51D-422E-9BE7-9DBD48DD9E73}">
      <dgm:prSet/>
      <dgm:spPr/>
      <dgm:t>
        <a:bodyPr/>
        <a:lstStyle/>
        <a:p>
          <a:pPr>
            <a:lnSpc>
              <a:spcPct val="100000"/>
            </a:lnSpc>
          </a:pPr>
          <a:r>
            <a:rPr lang="en-US">
              <a:latin typeface="Georgia" panose="02040502050405020303" pitchFamily="18" charset="0"/>
            </a:rPr>
            <a:t>What is your audience willing to hear? </a:t>
          </a:r>
        </a:p>
      </dgm:t>
    </dgm:pt>
    <dgm:pt modelId="{9F07239E-B665-4A54-828D-37D5B41ACD8F}" type="parTrans" cxnId="{3D67AE15-C2A1-4AD0-BABA-802C79B8069D}">
      <dgm:prSet/>
      <dgm:spPr/>
      <dgm:t>
        <a:bodyPr/>
        <a:lstStyle/>
        <a:p>
          <a:endParaRPr lang="en-US">
            <a:latin typeface="Georgia" panose="02040502050405020303" pitchFamily="18" charset="0"/>
          </a:endParaRPr>
        </a:p>
      </dgm:t>
    </dgm:pt>
    <dgm:pt modelId="{154515C2-04A7-4193-8E20-E8797B81C952}" type="sibTrans" cxnId="{3D67AE15-C2A1-4AD0-BABA-802C79B8069D}">
      <dgm:prSet/>
      <dgm:spPr/>
      <dgm:t>
        <a:bodyPr/>
        <a:lstStyle/>
        <a:p>
          <a:endParaRPr lang="en-US">
            <a:latin typeface="Georgia" panose="02040502050405020303" pitchFamily="18" charset="0"/>
          </a:endParaRPr>
        </a:p>
      </dgm:t>
    </dgm:pt>
    <dgm:pt modelId="{3EDDB31C-D18C-4B8F-B654-8D4896552DDF}">
      <dgm:prSet/>
      <dgm:spPr/>
      <dgm:t>
        <a:bodyPr/>
        <a:lstStyle/>
        <a:p>
          <a:pPr>
            <a:lnSpc>
              <a:spcPct val="100000"/>
            </a:lnSpc>
          </a:pPr>
          <a:r>
            <a:rPr lang="en-US">
              <a:latin typeface="Georgia" panose="02040502050405020303" pitchFamily="18" charset="0"/>
            </a:rPr>
            <a:t>Who will your audience listen to?</a:t>
          </a:r>
        </a:p>
      </dgm:t>
    </dgm:pt>
    <dgm:pt modelId="{0AE61C18-2FA5-474F-97D3-0C2665053B7B}" type="parTrans" cxnId="{4935A653-77BB-4C0D-B3D4-F4089561A90E}">
      <dgm:prSet/>
      <dgm:spPr/>
      <dgm:t>
        <a:bodyPr/>
        <a:lstStyle/>
        <a:p>
          <a:endParaRPr lang="en-US">
            <a:latin typeface="Georgia" panose="02040502050405020303" pitchFamily="18" charset="0"/>
          </a:endParaRPr>
        </a:p>
      </dgm:t>
    </dgm:pt>
    <dgm:pt modelId="{E15078A3-54C0-4EC3-A1FE-7F863BBC699C}" type="sibTrans" cxnId="{4935A653-77BB-4C0D-B3D4-F4089561A90E}">
      <dgm:prSet/>
      <dgm:spPr/>
      <dgm:t>
        <a:bodyPr/>
        <a:lstStyle/>
        <a:p>
          <a:endParaRPr lang="en-US">
            <a:latin typeface="Georgia" panose="02040502050405020303" pitchFamily="18" charset="0"/>
          </a:endParaRPr>
        </a:p>
      </dgm:t>
    </dgm:pt>
    <dgm:pt modelId="{E19BFFFE-06ED-438C-BE7C-670CBAA287EE}" type="pres">
      <dgm:prSet presAssocID="{9A4474D1-D7B6-4C7C-AE36-47A8557CEF5B}" presName="root" presStyleCnt="0">
        <dgm:presLayoutVars>
          <dgm:dir/>
          <dgm:resizeHandles val="exact"/>
        </dgm:presLayoutVars>
      </dgm:prSet>
      <dgm:spPr/>
    </dgm:pt>
    <dgm:pt modelId="{BFA03B8F-A1ED-4572-AC80-D5A38A953BD5}" type="pres">
      <dgm:prSet presAssocID="{FF5C0109-7D15-4072-BF97-50EA32CE5B08}" presName="compNode" presStyleCnt="0"/>
      <dgm:spPr/>
    </dgm:pt>
    <dgm:pt modelId="{00668B87-B5EC-41C0-8A99-01D731A73694}" type="pres">
      <dgm:prSet presAssocID="{FF5C0109-7D15-4072-BF97-50EA32CE5B08}" presName="bgRect" presStyleLbl="bgShp" presStyleIdx="0" presStyleCnt="3"/>
      <dgm:spPr/>
    </dgm:pt>
    <dgm:pt modelId="{60D67A98-EA03-4E88-BC2B-107BF1418815}" type="pres">
      <dgm:prSet presAssocID="{FF5C0109-7D15-4072-BF97-50EA32CE5B08}"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at bubble with solid fill"/>
        </a:ext>
      </dgm:extLst>
    </dgm:pt>
    <dgm:pt modelId="{6B5B0534-47EA-410C-BE67-5DD6073AC36A}" type="pres">
      <dgm:prSet presAssocID="{FF5C0109-7D15-4072-BF97-50EA32CE5B08}" presName="spaceRect" presStyleCnt="0"/>
      <dgm:spPr/>
    </dgm:pt>
    <dgm:pt modelId="{7D7C96A2-E91B-4504-8955-B86F5C79BCAD}" type="pres">
      <dgm:prSet presAssocID="{FF5C0109-7D15-4072-BF97-50EA32CE5B08}" presName="parTx" presStyleLbl="revTx" presStyleIdx="0" presStyleCnt="3">
        <dgm:presLayoutVars>
          <dgm:chMax val="0"/>
          <dgm:chPref val="0"/>
        </dgm:presLayoutVars>
      </dgm:prSet>
      <dgm:spPr/>
    </dgm:pt>
    <dgm:pt modelId="{C54A950E-B6F7-479F-8B02-6D58FAF7419D}" type="pres">
      <dgm:prSet presAssocID="{6AE4CB74-1B2D-49D7-9D48-7DB5491CF3E6}" presName="sibTrans" presStyleCnt="0"/>
      <dgm:spPr/>
    </dgm:pt>
    <dgm:pt modelId="{1D65663F-B7B6-41AD-AF5B-A138B97AA22E}" type="pres">
      <dgm:prSet presAssocID="{3308824E-E51D-422E-9BE7-9DBD48DD9E73}" presName="compNode" presStyleCnt="0"/>
      <dgm:spPr/>
    </dgm:pt>
    <dgm:pt modelId="{D23F9FD3-1221-4494-84E3-41EB5407A676}" type="pres">
      <dgm:prSet presAssocID="{3308824E-E51D-422E-9BE7-9DBD48DD9E73}" presName="bgRect" presStyleLbl="bgShp" presStyleIdx="1" presStyleCnt="3"/>
      <dgm:spPr/>
    </dgm:pt>
    <dgm:pt modelId="{7053F81B-82EA-4B76-A37E-8D1A8FE90DD0}" type="pres">
      <dgm:prSet presAssocID="{3308824E-E51D-422E-9BE7-9DBD48DD9E7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eaf with solid fill"/>
        </a:ext>
      </dgm:extLst>
    </dgm:pt>
    <dgm:pt modelId="{36D48C68-EDAD-45ED-9922-35763F5FCBFB}" type="pres">
      <dgm:prSet presAssocID="{3308824E-E51D-422E-9BE7-9DBD48DD9E73}" presName="spaceRect" presStyleCnt="0"/>
      <dgm:spPr/>
    </dgm:pt>
    <dgm:pt modelId="{067F4254-D297-4386-ADE8-56410034C2A2}" type="pres">
      <dgm:prSet presAssocID="{3308824E-E51D-422E-9BE7-9DBD48DD9E73}" presName="parTx" presStyleLbl="revTx" presStyleIdx="1" presStyleCnt="3">
        <dgm:presLayoutVars>
          <dgm:chMax val="0"/>
          <dgm:chPref val="0"/>
        </dgm:presLayoutVars>
      </dgm:prSet>
      <dgm:spPr/>
    </dgm:pt>
    <dgm:pt modelId="{ED761F13-B3AE-4759-B92F-2A38726D7C3C}" type="pres">
      <dgm:prSet presAssocID="{154515C2-04A7-4193-8E20-E8797B81C952}" presName="sibTrans" presStyleCnt="0"/>
      <dgm:spPr/>
    </dgm:pt>
    <dgm:pt modelId="{ECFEB292-5507-4F42-ACC6-26C160A9CF53}" type="pres">
      <dgm:prSet presAssocID="{3EDDB31C-D18C-4B8F-B654-8D4896552DDF}" presName="compNode" presStyleCnt="0"/>
      <dgm:spPr/>
    </dgm:pt>
    <dgm:pt modelId="{BB33AA19-0400-43AA-B2B0-2A54570B0EE3}" type="pres">
      <dgm:prSet presAssocID="{3EDDB31C-D18C-4B8F-B654-8D4896552DDF}" presName="bgRect" presStyleLbl="bgShp" presStyleIdx="2" presStyleCnt="3"/>
      <dgm:spPr/>
    </dgm:pt>
    <dgm:pt modelId="{BEDDDAD9-BE56-47B7-8CF6-A6F0E638F4FB}" type="pres">
      <dgm:prSet presAssocID="{3EDDB31C-D18C-4B8F-B654-8D4896552DD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arget Audience"/>
        </a:ext>
      </dgm:extLst>
    </dgm:pt>
    <dgm:pt modelId="{5C42321F-CE90-4027-B9A7-F3600FA0F226}" type="pres">
      <dgm:prSet presAssocID="{3EDDB31C-D18C-4B8F-B654-8D4896552DDF}" presName="spaceRect" presStyleCnt="0"/>
      <dgm:spPr/>
    </dgm:pt>
    <dgm:pt modelId="{78824D1B-ACCE-4D5A-AD48-0A52A9663529}" type="pres">
      <dgm:prSet presAssocID="{3EDDB31C-D18C-4B8F-B654-8D4896552DDF}" presName="parTx" presStyleLbl="revTx" presStyleIdx="2" presStyleCnt="3">
        <dgm:presLayoutVars>
          <dgm:chMax val="0"/>
          <dgm:chPref val="0"/>
        </dgm:presLayoutVars>
      </dgm:prSet>
      <dgm:spPr/>
    </dgm:pt>
  </dgm:ptLst>
  <dgm:cxnLst>
    <dgm:cxn modelId="{3D67AE15-C2A1-4AD0-BABA-802C79B8069D}" srcId="{9A4474D1-D7B6-4C7C-AE36-47A8557CEF5B}" destId="{3308824E-E51D-422E-9BE7-9DBD48DD9E73}" srcOrd="1" destOrd="0" parTransId="{9F07239E-B665-4A54-828D-37D5B41ACD8F}" sibTransId="{154515C2-04A7-4193-8E20-E8797B81C952}"/>
    <dgm:cxn modelId="{9FC4952D-CFA9-48C8-A731-2EA51A1408CA}" type="presOf" srcId="{FF5C0109-7D15-4072-BF97-50EA32CE5B08}" destId="{7D7C96A2-E91B-4504-8955-B86F5C79BCAD}" srcOrd="0" destOrd="0" presId="urn:microsoft.com/office/officeart/2018/2/layout/IconVerticalSolidList"/>
    <dgm:cxn modelId="{02B5D743-3B0F-46E7-93EE-49744A16BD9E}" type="presOf" srcId="{3308824E-E51D-422E-9BE7-9DBD48DD9E73}" destId="{067F4254-D297-4386-ADE8-56410034C2A2}" srcOrd="0" destOrd="0" presId="urn:microsoft.com/office/officeart/2018/2/layout/IconVerticalSolidList"/>
    <dgm:cxn modelId="{4935A653-77BB-4C0D-B3D4-F4089561A90E}" srcId="{9A4474D1-D7B6-4C7C-AE36-47A8557CEF5B}" destId="{3EDDB31C-D18C-4B8F-B654-8D4896552DDF}" srcOrd="2" destOrd="0" parTransId="{0AE61C18-2FA5-474F-97D3-0C2665053B7B}" sibTransId="{E15078A3-54C0-4EC3-A1FE-7F863BBC699C}"/>
    <dgm:cxn modelId="{6A1F6362-3F6B-4980-BD19-F793E10ECD7D}" srcId="{9A4474D1-D7B6-4C7C-AE36-47A8557CEF5B}" destId="{FF5C0109-7D15-4072-BF97-50EA32CE5B08}" srcOrd="0" destOrd="0" parTransId="{18CA5D92-29B6-4248-B3EC-DBFE8BA11858}" sibTransId="{6AE4CB74-1B2D-49D7-9D48-7DB5491CF3E6}"/>
    <dgm:cxn modelId="{1FA899A4-519B-43EA-A0A5-774509643379}" type="presOf" srcId="{9A4474D1-D7B6-4C7C-AE36-47A8557CEF5B}" destId="{E19BFFFE-06ED-438C-BE7C-670CBAA287EE}" srcOrd="0" destOrd="0" presId="urn:microsoft.com/office/officeart/2018/2/layout/IconVerticalSolidList"/>
    <dgm:cxn modelId="{D63B56E1-54FE-4D4C-A1C6-77C0DC19C20C}" type="presOf" srcId="{3EDDB31C-D18C-4B8F-B654-8D4896552DDF}" destId="{78824D1B-ACCE-4D5A-AD48-0A52A9663529}" srcOrd="0" destOrd="0" presId="urn:microsoft.com/office/officeart/2018/2/layout/IconVerticalSolidList"/>
    <dgm:cxn modelId="{578B90BB-6E01-4106-8AC8-C831C5903FF5}" type="presParOf" srcId="{E19BFFFE-06ED-438C-BE7C-670CBAA287EE}" destId="{BFA03B8F-A1ED-4572-AC80-D5A38A953BD5}" srcOrd="0" destOrd="0" presId="urn:microsoft.com/office/officeart/2018/2/layout/IconVerticalSolidList"/>
    <dgm:cxn modelId="{EB1B61E4-99C7-4B62-9CD2-D6AE5FEA418A}" type="presParOf" srcId="{BFA03B8F-A1ED-4572-AC80-D5A38A953BD5}" destId="{00668B87-B5EC-41C0-8A99-01D731A73694}" srcOrd="0" destOrd="0" presId="urn:microsoft.com/office/officeart/2018/2/layout/IconVerticalSolidList"/>
    <dgm:cxn modelId="{9F616075-28F2-431A-8AF3-69C70EC79A68}" type="presParOf" srcId="{BFA03B8F-A1ED-4572-AC80-D5A38A953BD5}" destId="{60D67A98-EA03-4E88-BC2B-107BF1418815}" srcOrd="1" destOrd="0" presId="urn:microsoft.com/office/officeart/2018/2/layout/IconVerticalSolidList"/>
    <dgm:cxn modelId="{A76A19D6-9F19-49BE-B0BF-C852E021707C}" type="presParOf" srcId="{BFA03B8F-A1ED-4572-AC80-D5A38A953BD5}" destId="{6B5B0534-47EA-410C-BE67-5DD6073AC36A}" srcOrd="2" destOrd="0" presId="urn:microsoft.com/office/officeart/2018/2/layout/IconVerticalSolidList"/>
    <dgm:cxn modelId="{0FF24720-BC74-4366-AA47-1C48A433E2E4}" type="presParOf" srcId="{BFA03B8F-A1ED-4572-AC80-D5A38A953BD5}" destId="{7D7C96A2-E91B-4504-8955-B86F5C79BCAD}" srcOrd="3" destOrd="0" presId="urn:microsoft.com/office/officeart/2018/2/layout/IconVerticalSolidList"/>
    <dgm:cxn modelId="{EF9A66F9-EB22-4629-9DD3-B492EA66F99D}" type="presParOf" srcId="{E19BFFFE-06ED-438C-BE7C-670CBAA287EE}" destId="{C54A950E-B6F7-479F-8B02-6D58FAF7419D}" srcOrd="1" destOrd="0" presId="urn:microsoft.com/office/officeart/2018/2/layout/IconVerticalSolidList"/>
    <dgm:cxn modelId="{770264BE-0AEE-43B8-A52B-B18365143165}" type="presParOf" srcId="{E19BFFFE-06ED-438C-BE7C-670CBAA287EE}" destId="{1D65663F-B7B6-41AD-AF5B-A138B97AA22E}" srcOrd="2" destOrd="0" presId="urn:microsoft.com/office/officeart/2018/2/layout/IconVerticalSolidList"/>
    <dgm:cxn modelId="{B8175D82-7BDA-4CDC-BF46-1766CBB013B7}" type="presParOf" srcId="{1D65663F-B7B6-41AD-AF5B-A138B97AA22E}" destId="{D23F9FD3-1221-4494-84E3-41EB5407A676}" srcOrd="0" destOrd="0" presId="urn:microsoft.com/office/officeart/2018/2/layout/IconVerticalSolidList"/>
    <dgm:cxn modelId="{8273A235-0E17-4511-A9F1-5E739316C915}" type="presParOf" srcId="{1D65663F-B7B6-41AD-AF5B-A138B97AA22E}" destId="{7053F81B-82EA-4B76-A37E-8D1A8FE90DD0}" srcOrd="1" destOrd="0" presId="urn:microsoft.com/office/officeart/2018/2/layout/IconVerticalSolidList"/>
    <dgm:cxn modelId="{BA794835-ADED-4227-9020-083DEFEE7DAB}" type="presParOf" srcId="{1D65663F-B7B6-41AD-AF5B-A138B97AA22E}" destId="{36D48C68-EDAD-45ED-9922-35763F5FCBFB}" srcOrd="2" destOrd="0" presId="urn:microsoft.com/office/officeart/2018/2/layout/IconVerticalSolidList"/>
    <dgm:cxn modelId="{475DB0C2-60FA-4796-BFCA-090EFC6496E3}" type="presParOf" srcId="{1D65663F-B7B6-41AD-AF5B-A138B97AA22E}" destId="{067F4254-D297-4386-ADE8-56410034C2A2}" srcOrd="3" destOrd="0" presId="urn:microsoft.com/office/officeart/2018/2/layout/IconVerticalSolidList"/>
    <dgm:cxn modelId="{755DF16E-EE5C-4D7E-97EC-B8A9644A5F77}" type="presParOf" srcId="{E19BFFFE-06ED-438C-BE7C-670CBAA287EE}" destId="{ED761F13-B3AE-4759-B92F-2A38726D7C3C}" srcOrd="3" destOrd="0" presId="urn:microsoft.com/office/officeart/2018/2/layout/IconVerticalSolidList"/>
    <dgm:cxn modelId="{1EB62AFF-B668-44F6-AEA6-81C956A83F16}" type="presParOf" srcId="{E19BFFFE-06ED-438C-BE7C-670CBAA287EE}" destId="{ECFEB292-5507-4F42-ACC6-26C160A9CF53}" srcOrd="4" destOrd="0" presId="urn:microsoft.com/office/officeart/2018/2/layout/IconVerticalSolidList"/>
    <dgm:cxn modelId="{0C7579C3-3880-43F3-B517-80B0A2A75A74}" type="presParOf" srcId="{ECFEB292-5507-4F42-ACC6-26C160A9CF53}" destId="{BB33AA19-0400-43AA-B2B0-2A54570B0EE3}" srcOrd="0" destOrd="0" presId="urn:microsoft.com/office/officeart/2018/2/layout/IconVerticalSolidList"/>
    <dgm:cxn modelId="{5717D4AB-AB5D-46C8-AC54-4EFEC6823382}" type="presParOf" srcId="{ECFEB292-5507-4F42-ACC6-26C160A9CF53}" destId="{BEDDDAD9-BE56-47B7-8CF6-A6F0E638F4FB}" srcOrd="1" destOrd="0" presId="urn:microsoft.com/office/officeart/2018/2/layout/IconVerticalSolidList"/>
    <dgm:cxn modelId="{23846C4F-7F73-4981-8C35-5C2C73E96CB0}" type="presParOf" srcId="{ECFEB292-5507-4F42-ACC6-26C160A9CF53}" destId="{5C42321F-CE90-4027-B9A7-F3600FA0F226}" srcOrd="2" destOrd="0" presId="urn:microsoft.com/office/officeart/2018/2/layout/IconVerticalSolidList"/>
    <dgm:cxn modelId="{A2B65151-721B-44E8-982D-C578890BA11B}" type="presParOf" srcId="{ECFEB292-5507-4F42-ACC6-26C160A9CF53}" destId="{78824D1B-ACCE-4D5A-AD48-0A52A96635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4474D1-D7B6-4C7C-AE36-47A8557CEF5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F5C0109-7D15-4072-BF97-50EA32CE5B08}">
      <dgm:prSet/>
      <dgm:spPr/>
      <dgm:t>
        <a:bodyPr/>
        <a:lstStyle/>
        <a:p>
          <a:pPr rtl="0">
            <a:lnSpc>
              <a:spcPct val="100000"/>
            </a:lnSpc>
          </a:pPr>
          <a:r>
            <a:rPr lang="en-US" b="0" dirty="0"/>
            <a:t>Be</a:t>
          </a:r>
          <a:r>
            <a:rPr lang="en-US" b="0" dirty="0">
              <a:latin typeface="Calibri Light" panose="020F0302020204030204"/>
            </a:rPr>
            <a:t> bold and even outlandish in statements</a:t>
          </a:r>
          <a:endParaRPr lang="en-US" b="0" dirty="0"/>
        </a:p>
      </dgm:t>
    </dgm:pt>
    <dgm:pt modelId="{18CA5D92-29B6-4248-B3EC-DBFE8BA11858}" type="parTrans" cxnId="{6A1F6362-3F6B-4980-BD19-F793E10ECD7D}">
      <dgm:prSet/>
      <dgm:spPr/>
      <dgm:t>
        <a:bodyPr/>
        <a:lstStyle/>
        <a:p>
          <a:endParaRPr lang="en-US"/>
        </a:p>
      </dgm:t>
    </dgm:pt>
    <dgm:pt modelId="{6AE4CB74-1B2D-49D7-9D48-7DB5491CF3E6}" type="sibTrans" cxnId="{6A1F6362-3F6B-4980-BD19-F793E10ECD7D}">
      <dgm:prSet/>
      <dgm:spPr/>
      <dgm:t>
        <a:bodyPr/>
        <a:lstStyle/>
        <a:p>
          <a:endParaRPr lang="en-US"/>
        </a:p>
      </dgm:t>
    </dgm:pt>
    <dgm:pt modelId="{3308824E-E51D-422E-9BE7-9DBD48DD9E73}">
      <dgm:prSet/>
      <dgm:spPr/>
      <dgm:t>
        <a:bodyPr/>
        <a:lstStyle/>
        <a:p>
          <a:pPr>
            <a:lnSpc>
              <a:spcPct val="100000"/>
            </a:lnSpc>
          </a:pPr>
          <a:r>
            <a:rPr lang="en-US">
              <a:latin typeface="Calibri Light" panose="020F0302020204030204"/>
            </a:rPr>
            <a:t>Make the extraordinary seem possible</a:t>
          </a:r>
          <a:endParaRPr lang="en-US"/>
        </a:p>
      </dgm:t>
    </dgm:pt>
    <dgm:pt modelId="{9F07239E-B665-4A54-828D-37D5B41ACD8F}" type="parTrans" cxnId="{3D67AE15-C2A1-4AD0-BABA-802C79B8069D}">
      <dgm:prSet/>
      <dgm:spPr/>
      <dgm:t>
        <a:bodyPr/>
        <a:lstStyle/>
        <a:p>
          <a:endParaRPr lang="en-US"/>
        </a:p>
      </dgm:t>
    </dgm:pt>
    <dgm:pt modelId="{154515C2-04A7-4193-8E20-E8797B81C952}" type="sibTrans" cxnId="{3D67AE15-C2A1-4AD0-BABA-802C79B8069D}">
      <dgm:prSet/>
      <dgm:spPr/>
      <dgm:t>
        <a:bodyPr/>
        <a:lstStyle/>
        <a:p>
          <a:endParaRPr lang="en-US"/>
        </a:p>
      </dgm:t>
    </dgm:pt>
    <dgm:pt modelId="{E19BFFFE-06ED-438C-BE7C-670CBAA287EE}" type="pres">
      <dgm:prSet presAssocID="{9A4474D1-D7B6-4C7C-AE36-47A8557CEF5B}" presName="root" presStyleCnt="0">
        <dgm:presLayoutVars>
          <dgm:dir/>
          <dgm:resizeHandles val="exact"/>
        </dgm:presLayoutVars>
      </dgm:prSet>
      <dgm:spPr/>
    </dgm:pt>
    <dgm:pt modelId="{BFA03B8F-A1ED-4572-AC80-D5A38A953BD5}" type="pres">
      <dgm:prSet presAssocID="{FF5C0109-7D15-4072-BF97-50EA32CE5B08}" presName="compNode" presStyleCnt="0"/>
      <dgm:spPr/>
    </dgm:pt>
    <dgm:pt modelId="{00668B87-B5EC-41C0-8A99-01D731A73694}" type="pres">
      <dgm:prSet presAssocID="{FF5C0109-7D15-4072-BF97-50EA32CE5B08}" presName="bgRect" presStyleLbl="bgShp" presStyleIdx="0" presStyleCnt="2"/>
      <dgm:spPr/>
    </dgm:pt>
    <dgm:pt modelId="{60D67A98-EA03-4E88-BC2B-107BF1418815}" type="pres">
      <dgm:prSet presAssocID="{FF5C0109-7D15-4072-BF97-50EA32CE5B08}"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at bubble with solid fill"/>
        </a:ext>
      </dgm:extLst>
    </dgm:pt>
    <dgm:pt modelId="{6B5B0534-47EA-410C-BE67-5DD6073AC36A}" type="pres">
      <dgm:prSet presAssocID="{FF5C0109-7D15-4072-BF97-50EA32CE5B08}" presName="spaceRect" presStyleCnt="0"/>
      <dgm:spPr/>
    </dgm:pt>
    <dgm:pt modelId="{7D7C96A2-E91B-4504-8955-B86F5C79BCAD}" type="pres">
      <dgm:prSet presAssocID="{FF5C0109-7D15-4072-BF97-50EA32CE5B08}" presName="parTx" presStyleLbl="revTx" presStyleIdx="0" presStyleCnt="2">
        <dgm:presLayoutVars>
          <dgm:chMax val="0"/>
          <dgm:chPref val="0"/>
        </dgm:presLayoutVars>
      </dgm:prSet>
      <dgm:spPr/>
    </dgm:pt>
    <dgm:pt modelId="{C54A950E-B6F7-479F-8B02-6D58FAF7419D}" type="pres">
      <dgm:prSet presAssocID="{6AE4CB74-1B2D-49D7-9D48-7DB5491CF3E6}" presName="sibTrans" presStyleCnt="0"/>
      <dgm:spPr/>
    </dgm:pt>
    <dgm:pt modelId="{1D65663F-B7B6-41AD-AF5B-A138B97AA22E}" type="pres">
      <dgm:prSet presAssocID="{3308824E-E51D-422E-9BE7-9DBD48DD9E73}" presName="compNode" presStyleCnt="0"/>
      <dgm:spPr/>
    </dgm:pt>
    <dgm:pt modelId="{D23F9FD3-1221-4494-84E3-41EB5407A676}" type="pres">
      <dgm:prSet presAssocID="{3308824E-E51D-422E-9BE7-9DBD48DD9E73}" presName="bgRect" presStyleLbl="bgShp" presStyleIdx="1" presStyleCnt="2"/>
      <dgm:spPr/>
    </dgm:pt>
    <dgm:pt modelId="{7053F81B-82EA-4B76-A37E-8D1A8FE90DD0}" type="pres">
      <dgm:prSet presAssocID="{3308824E-E51D-422E-9BE7-9DBD48DD9E7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eaf with solid fill"/>
        </a:ext>
      </dgm:extLst>
    </dgm:pt>
    <dgm:pt modelId="{36D48C68-EDAD-45ED-9922-35763F5FCBFB}" type="pres">
      <dgm:prSet presAssocID="{3308824E-E51D-422E-9BE7-9DBD48DD9E73}" presName="spaceRect" presStyleCnt="0"/>
      <dgm:spPr/>
    </dgm:pt>
    <dgm:pt modelId="{067F4254-D297-4386-ADE8-56410034C2A2}" type="pres">
      <dgm:prSet presAssocID="{3308824E-E51D-422E-9BE7-9DBD48DD9E73}" presName="parTx" presStyleLbl="revTx" presStyleIdx="1" presStyleCnt="2">
        <dgm:presLayoutVars>
          <dgm:chMax val="0"/>
          <dgm:chPref val="0"/>
        </dgm:presLayoutVars>
      </dgm:prSet>
      <dgm:spPr/>
    </dgm:pt>
  </dgm:ptLst>
  <dgm:cxnLst>
    <dgm:cxn modelId="{3D67AE15-C2A1-4AD0-BABA-802C79B8069D}" srcId="{9A4474D1-D7B6-4C7C-AE36-47A8557CEF5B}" destId="{3308824E-E51D-422E-9BE7-9DBD48DD9E73}" srcOrd="1" destOrd="0" parTransId="{9F07239E-B665-4A54-828D-37D5B41ACD8F}" sibTransId="{154515C2-04A7-4193-8E20-E8797B81C952}"/>
    <dgm:cxn modelId="{9FC4952D-CFA9-48C8-A731-2EA51A1408CA}" type="presOf" srcId="{FF5C0109-7D15-4072-BF97-50EA32CE5B08}" destId="{7D7C96A2-E91B-4504-8955-B86F5C79BCAD}" srcOrd="0" destOrd="0" presId="urn:microsoft.com/office/officeart/2018/2/layout/IconVerticalSolidList"/>
    <dgm:cxn modelId="{02B5D743-3B0F-46E7-93EE-49744A16BD9E}" type="presOf" srcId="{3308824E-E51D-422E-9BE7-9DBD48DD9E73}" destId="{067F4254-D297-4386-ADE8-56410034C2A2}" srcOrd="0" destOrd="0" presId="urn:microsoft.com/office/officeart/2018/2/layout/IconVerticalSolidList"/>
    <dgm:cxn modelId="{6A1F6362-3F6B-4980-BD19-F793E10ECD7D}" srcId="{9A4474D1-D7B6-4C7C-AE36-47A8557CEF5B}" destId="{FF5C0109-7D15-4072-BF97-50EA32CE5B08}" srcOrd="0" destOrd="0" parTransId="{18CA5D92-29B6-4248-B3EC-DBFE8BA11858}" sibTransId="{6AE4CB74-1B2D-49D7-9D48-7DB5491CF3E6}"/>
    <dgm:cxn modelId="{1FA899A4-519B-43EA-A0A5-774509643379}" type="presOf" srcId="{9A4474D1-D7B6-4C7C-AE36-47A8557CEF5B}" destId="{E19BFFFE-06ED-438C-BE7C-670CBAA287EE}" srcOrd="0" destOrd="0" presId="urn:microsoft.com/office/officeart/2018/2/layout/IconVerticalSolidList"/>
    <dgm:cxn modelId="{578B90BB-6E01-4106-8AC8-C831C5903FF5}" type="presParOf" srcId="{E19BFFFE-06ED-438C-BE7C-670CBAA287EE}" destId="{BFA03B8F-A1ED-4572-AC80-D5A38A953BD5}" srcOrd="0" destOrd="0" presId="urn:microsoft.com/office/officeart/2018/2/layout/IconVerticalSolidList"/>
    <dgm:cxn modelId="{EB1B61E4-99C7-4B62-9CD2-D6AE5FEA418A}" type="presParOf" srcId="{BFA03B8F-A1ED-4572-AC80-D5A38A953BD5}" destId="{00668B87-B5EC-41C0-8A99-01D731A73694}" srcOrd="0" destOrd="0" presId="urn:microsoft.com/office/officeart/2018/2/layout/IconVerticalSolidList"/>
    <dgm:cxn modelId="{9F616075-28F2-431A-8AF3-69C70EC79A68}" type="presParOf" srcId="{BFA03B8F-A1ED-4572-AC80-D5A38A953BD5}" destId="{60D67A98-EA03-4E88-BC2B-107BF1418815}" srcOrd="1" destOrd="0" presId="urn:microsoft.com/office/officeart/2018/2/layout/IconVerticalSolidList"/>
    <dgm:cxn modelId="{A76A19D6-9F19-49BE-B0BF-C852E021707C}" type="presParOf" srcId="{BFA03B8F-A1ED-4572-AC80-D5A38A953BD5}" destId="{6B5B0534-47EA-410C-BE67-5DD6073AC36A}" srcOrd="2" destOrd="0" presId="urn:microsoft.com/office/officeart/2018/2/layout/IconVerticalSolidList"/>
    <dgm:cxn modelId="{0FF24720-BC74-4366-AA47-1C48A433E2E4}" type="presParOf" srcId="{BFA03B8F-A1ED-4572-AC80-D5A38A953BD5}" destId="{7D7C96A2-E91B-4504-8955-B86F5C79BCAD}" srcOrd="3" destOrd="0" presId="urn:microsoft.com/office/officeart/2018/2/layout/IconVerticalSolidList"/>
    <dgm:cxn modelId="{EF9A66F9-EB22-4629-9DD3-B492EA66F99D}" type="presParOf" srcId="{E19BFFFE-06ED-438C-BE7C-670CBAA287EE}" destId="{C54A950E-B6F7-479F-8B02-6D58FAF7419D}" srcOrd="1" destOrd="0" presId="urn:microsoft.com/office/officeart/2018/2/layout/IconVerticalSolidList"/>
    <dgm:cxn modelId="{770264BE-0AEE-43B8-A52B-B18365143165}" type="presParOf" srcId="{E19BFFFE-06ED-438C-BE7C-670CBAA287EE}" destId="{1D65663F-B7B6-41AD-AF5B-A138B97AA22E}" srcOrd="2" destOrd="0" presId="urn:microsoft.com/office/officeart/2018/2/layout/IconVerticalSolidList"/>
    <dgm:cxn modelId="{B8175D82-7BDA-4CDC-BF46-1766CBB013B7}" type="presParOf" srcId="{1D65663F-B7B6-41AD-AF5B-A138B97AA22E}" destId="{D23F9FD3-1221-4494-84E3-41EB5407A676}" srcOrd="0" destOrd="0" presId="urn:microsoft.com/office/officeart/2018/2/layout/IconVerticalSolidList"/>
    <dgm:cxn modelId="{8273A235-0E17-4511-A9F1-5E739316C915}" type="presParOf" srcId="{1D65663F-B7B6-41AD-AF5B-A138B97AA22E}" destId="{7053F81B-82EA-4B76-A37E-8D1A8FE90DD0}" srcOrd="1" destOrd="0" presId="urn:microsoft.com/office/officeart/2018/2/layout/IconVerticalSolidList"/>
    <dgm:cxn modelId="{BA794835-ADED-4227-9020-083DEFEE7DAB}" type="presParOf" srcId="{1D65663F-B7B6-41AD-AF5B-A138B97AA22E}" destId="{36D48C68-EDAD-45ED-9922-35763F5FCBFB}" srcOrd="2" destOrd="0" presId="urn:microsoft.com/office/officeart/2018/2/layout/IconVerticalSolidList"/>
    <dgm:cxn modelId="{475DB0C2-60FA-4796-BFCA-090EFC6496E3}" type="presParOf" srcId="{1D65663F-B7B6-41AD-AF5B-A138B97AA22E}" destId="{067F4254-D297-4386-ADE8-56410034C2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29595-BFD5-2E4B-A0B7-225AFFA9ACF4}">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18375B-0E05-8746-B2B6-AF222EEB9AEA}">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dirty="0">
              <a:latin typeface="Georgia" panose="02040502050405020303" pitchFamily="18" charset="0"/>
            </a:rPr>
            <a:t>Based on what we discussed today and in the previous lecture, pick a topic and identify:</a:t>
          </a:r>
          <a:endParaRPr lang="en-US" sz="3100" kern="1200" dirty="0">
            <a:latin typeface="Georgia" panose="02040502050405020303" pitchFamily="18" charset="0"/>
          </a:endParaRPr>
        </a:p>
      </dsp:txBody>
      <dsp:txXfrm>
        <a:off x="0" y="0"/>
        <a:ext cx="2103120" cy="4351338"/>
      </dsp:txXfrm>
    </dsp:sp>
    <dsp:sp modelId="{69D67543-AD43-834D-9C43-912AC69FBE6C}">
      <dsp:nvSpPr>
        <dsp:cNvPr id="0" name=""/>
        <dsp:cNvSpPr/>
      </dsp:nvSpPr>
      <dsp:spPr>
        <a:xfrm>
          <a:off x="2260854" y="51151"/>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latin typeface="Georgia" panose="02040502050405020303" pitchFamily="18" charset="0"/>
            </a:rPr>
            <a:t>An advocacy and, if applicable, lobbying objective</a:t>
          </a:r>
          <a:endParaRPr lang="en-US" sz="3000" kern="1200" dirty="0">
            <a:latin typeface="Georgia" panose="02040502050405020303" pitchFamily="18" charset="0"/>
          </a:endParaRPr>
        </a:p>
      </dsp:txBody>
      <dsp:txXfrm>
        <a:off x="2260854" y="51151"/>
        <a:ext cx="8254746" cy="1023031"/>
      </dsp:txXfrm>
    </dsp:sp>
    <dsp:sp modelId="{850C17F8-7114-C244-B85A-055CAE4EF96C}">
      <dsp:nvSpPr>
        <dsp:cNvPr id="0" name=""/>
        <dsp:cNvSpPr/>
      </dsp:nvSpPr>
      <dsp:spPr>
        <a:xfrm>
          <a:off x="2103120" y="107418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4C5D5D-079A-7E47-9E6A-1399959A095A}">
      <dsp:nvSpPr>
        <dsp:cNvPr id="0" name=""/>
        <dsp:cNvSpPr/>
      </dsp:nvSpPr>
      <dsp:spPr>
        <a:xfrm>
          <a:off x="2260854" y="1125335"/>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latin typeface="Georgia" panose="02040502050405020303" pitchFamily="18" charset="0"/>
            </a:rPr>
            <a:t>Required stakeholders</a:t>
          </a:r>
          <a:endParaRPr lang="en-US" sz="3000" kern="1200" dirty="0">
            <a:latin typeface="Georgia" panose="02040502050405020303" pitchFamily="18" charset="0"/>
          </a:endParaRPr>
        </a:p>
      </dsp:txBody>
      <dsp:txXfrm>
        <a:off x="2260854" y="1125335"/>
        <a:ext cx="8254746" cy="1023031"/>
      </dsp:txXfrm>
    </dsp:sp>
    <dsp:sp modelId="{D86D1A20-6D6F-6F43-9B7B-A25721D764D4}">
      <dsp:nvSpPr>
        <dsp:cNvPr id="0" name=""/>
        <dsp:cNvSpPr/>
      </dsp:nvSpPr>
      <dsp:spPr>
        <a:xfrm>
          <a:off x="2103120" y="214836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DD7FB4-75F4-7444-9974-A11ED38E00DB}">
      <dsp:nvSpPr>
        <dsp:cNvPr id="0" name=""/>
        <dsp:cNvSpPr/>
      </dsp:nvSpPr>
      <dsp:spPr>
        <a:xfrm>
          <a:off x="2260854" y="2199518"/>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latin typeface="Georgia" panose="02040502050405020303" pitchFamily="18" charset="0"/>
            </a:rPr>
            <a:t>Messaging and milestones</a:t>
          </a:r>
          <a:endParaRPr lang="en-US" sz="3000" kern="1200" dirty="0">
            <a:latin typeface="Georgia" panose="02040502050405020303" pitchFamily="18" charset="0"/>
          </a:endParaRPr>
        </a:p>
      </dsp:txBody>
      <dsp:txXfrm>
        <a:off x="2260854" y="2199518"/>
        <a:ext cx="8254746" cy="1023031"/>
      </dsp:txXfrm>
    </dsp:sp>
    <dsp:sp modelId="{58B2F4DC-E3D0-4F41-A265-776BEA04139C}">
      <dsp:nvSpPr>
        <dsp:cNvPr id="0" name=""/>
        <dsp:cNvSpPr/>
      </dsp:nvSpPr>
      <dsp:spPr>
        <a:xfrm>
          <a:off x="2103120" y="3222550"/>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B60B59-8B6A-9243-83B8-4FD24854D63B}">
      <dsp:nvSpPr>
        <dsp:cNvPr id="0" name=""/>
        <dsp:cNvSpPr/>
      </dsp:nvSpPr>
      <dsp:spPr>
        <a:xfrm>
          <a:off x="2260854" y="3273701"/>
          <a:ext cx="8254746" cy="102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GB" sz="3000" kern="1200" dirty="0">
              <a:latin typeface="Georgia" panose="02040502050405020303" pitchFamily="18" charset="0"/>
            </a:rPr>
            <a:t>Allies and challengers</a:t>
          </a:r>
          <a:endParaRPr lang="en-US" sz="3000" kern="1200" dirty="0">
            <a:latin typeface="Georgia" panose="02040502050405020303" pitchFamily="18" charset="0"/>
          </a:endParaRPr>
        </a:p>
      </dsp:txBody>
      <dsp:txXfrm>
        <a:off x="2260854" y="3273701"/>
        <a:ext cx="8254746" cy="1023031"/>
      </dsp:txXfrm>
    </dsp:sp>
    <dsp:sp modelId="{31A200F8-D91A-BE47-8F77-BA12899329CD}">
      <dsp:nvSpPr>
        <dsp:cNvPr id="0" name=""/>
        <dsp:cNvSpPr/>
      </dsp:nvSpPr>
      <dsp:spPr>
        <a:xfrm>
          <a:off x="2103120" y="429673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9ECBD-E0AC-4519-8C02-C5930255A826}">
      <dsp:nvSpPr>
        <dsp:cNvPr id="0" name=""/>
        <dsp:cNvSpPr/>
      </dsp:nvSpPr>
      <dsp:spPr>
        <a:xfrm>
          <a:off x="0" y="1658"/>
          <a:ext cx="5422547" cy="706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F8EF85-DA02-43AB-829F-35455FC02EEE}">
      <dsp:nvSpPr>
        <dsp:cNvPr id="0" name=""/>
        <dsp:cNvSpPr/>
      </dsp:nvSpPr>
      <dsp:spPr>
        <a:xfrm>
          <a:off x="213827" y="160703"/>
          <a:ext cx="388776" cy="3887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57F87D-E6F2-44F8-A79E-6382C02B7E97}">
      <dsp:nvSpPr>
        <dsp:cNvPr id="0" name=""/>
        <dsp:cNvSpPr/>
      </dsp:nvSpPr>
      <dsp:spPr>
        <a:xfrm>
          <a:off x="816430" y="1658"/>
          <a:ext cx="4606116" cy="706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10" tIns="74810" rIns="74810" bIns="74810" numCol="1" spcCol="1270" anchor="ctr" anchorCtr="0">
          <a:noAutofit/>
        </a:bodyPr>
        <a:lstStyle/>
        <a:p>
          <a:pPr marL="0" lvl="0" indent="0" algn="l" defTabSz="711200">
            <a:lnSpc>
              <a:spcPct val="100000"/>
            </a:lnSpc>
            <a:spcBef>
              <a:spcPct val="0"/>
            </a:spcBef>
            <a:spcAft>
              <a:spcPct val="35000"/>
            </a:spcAft>
            <a:buNone/>
          </a:pPr>
          <a:r>
            <a:rPr lang="en-ZA" sz="1600" kern="1200"/>
            <a:t>Research and policy development</a:t>
          </a:r>
          <a:endParaRPr lang="en-US" sz="1600" kern="1200"/>
        </a:p>
      </dsp:txBody>
      <dsp:txXfrm>
        <a:off x="816430" y="1658"/>
        <a:ext cx="4606116" cy="706866"/>
      </dsp:txXfrm>
    </dsp:sp>
    <dsp:sp modelId="{602D5BF5-350B-4037-82F5-8C59CFDD5986}">
      <dsp:nvSpPr>
        <dsp:cNvPr id="0" name=""/>
        <dsp:cNvSpPr/>
      </dsp:nvSpPr>
      <dsp:spPr>
        <a:xfrm>
          <a:off x="0" y="885241"/>
          <a:ext cx="5422547" cy="706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FC1D7C-7C55-4301-8FB7-887F0F7D681B}">
      <dsp:nvSpPr>
        <dsp:cNvPr id="0" name=""/>
        <dsp:cNvSpPr/>
      </dsp:nvSpPr>
      <dsp:spPr>
        <a:xfrm>
          <a:off x="213827" y="1044286"/>
          <a:ext cx="388776" cy="3887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0EE78B-57B5-484E-8E29-6A4D18FF73CB}">
      <dsp:nvSpPr>
        <dsp:cNvPr id="0" name=""/>
        <dsp:cNvSpPr/>
      </dsp:nvSpPr>
      <dsp:spPr>
        <a:xfrm>
          <a:off x="816430" y="885241"/>
          <a:ext cx="4606116" cy="706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10" tIns="74810" rIns="74810" bIns="74810" numCol="1" spcCol="1270" anchor="ctr" anchorCtr="0">
          <a:noAutofit/>
        </a:bodyPr>
        <a:lstStyle/>
        <a:p>
          <a:pPr marL="0" lvl="0" indent="0" algn="l" defTabSz="711200">
            <a:lnSpc>
              <a:spcPct val="100000"/>
            </a:lnSpc>
            <a:spcBef>
              <a:spcPct val="0"/>
            </a:spcBef>
            <a:spcAft>
              <a:spcPct val="35000"/>
            </a:spcAft>
            <a:buNone/>
          </a:pPr>
          <a:r>
            <a:rPr lang="en-ZA" sz="1600" kern="1200"/>
            <a:t>Supporting community engagement on issues</a:t>
          </a:r>
          <a:endParaRPr lang="en-US" sz="1600" kern="1200"/>
        </a:p>
      </dsp:txBody>
      <dsp:txXfrm>
        <a:off x="816430" y="885241"/>
        <a:ext cx="4606116" cy="706866"/>
      </dsp:txXfrm>
    </dsp:sp>
    <dsp:sp modelId="{747DEC06-A3ED-4B35-8163-93A2883D2B38}">
      <dsp:nvSpPr>
        <dsp:cNvPr id="0" name=""/>
        <dsp:cNvSpPr/>
      </dsp:nvSpPr>
      <dsp:spPr>
        <a:xfrm>
          <a:off x="0" y="1768824"/>
          <a:ext cx="5422547" cy="706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531525-3008-4929-99FA-4C33AD0BD6F9}">
      <dsp:nvSpPr>
        <dsp:cNvPr id="0" name=""/>
        <dsp:cNvSpPr/>
      </dsp:nvSpPr>
      <dsp:spPr>
        <a:xfrm>
          <a:off x="213827" y="1927869"/>
          <a:ext cx="388776" cy="3887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5CD298-4160-4558-93C6-6C8C0FC90E0E}">
      <dsp:nvSpPr>
        <dsp:cNvPr id="0" name=""/>
        <dsp:cNvSpPr/>
      </dsp:nvSpPr>
      <dsp:spPr>
        <a:xfrm>
          <a:off x="816430" y="1768824"/>
          <a:ext cx="4606116" cy="706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10" tIns="74810" rIns="74810" bIns="74810" numCol="1" spcCol="1270" anchor="ctr" anchorCtr="0">
          <a:noAutofit/>
        </a:bodyPr>
        <a:lstStyle/>
        <a:p>
          <a:pPr marL="0" lvl="0" indent="0" algn="l" defTabSz="711200">
            <a:lnSpc>
              <a:spcPct val="100000"/>
            </a:lnSpc>
            <a:spcBef>
              <a:spcPct val="0"/>
            </a:spcBef>
            <a:spcAft>
              <a:spcPct val="35000"/>
            </a:spcAft>
            <a:buNone/>
          </a:pPr>
          <a:r>
            <a:rPr lang="en-ZA" sz="1600" kern="1200"/>
            <a:t>Lobbying and direct advocacy</a:t>
          </a:r>
          <a:endParaRPr lang="en-US" sz="1600" kern="1200"/>
        </a:p>
      </dsp:txBody>
      <dsp:txXfrm>
        <a:off x="816430" y="1768824"/>
        <a:ext cx="4606116" cy="706866"/>
      </dsp:txXfrm>
    </dsp:sp>
    <dsp:sp modelId="{B7F550CC-A0C6-4120-873F-796AF82B3903}">
      <dsp:nvSpPr>
        <dsp:cNvPr id="0" name=""/>
        <dsp:cNvSpPr/>
      </dsp:nvSpPr>
      <dsp:spPr>
        <a:xfrm>
          <a:off x="0" y="2652407"/>
          <a:ext cx="5422547" cy="706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1C7CC8-667C-41CD-AB7F-6F6F5446E562}">
      <dsp:nvSpPr>
        <dsp:cNvPr id="0" name=""/>
        <dsp:cNvSpPr/>
      </dsp:nvSpPr>
      <dsp:spPr>
        <a:xfrm>
          <a:off x="213827" y="2811452"/>
          <a:ext cx="388776" cy="3887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50032-5EB7-486B-B134-C4895C1FE945}">
      <dsp:nvSpPr>
        <dsp:cNvPr id="0" name=""/>
        <dsp:cNvSpPr/>
      </dsp:nvSpPr>
      <dsp:spPr>
        <a:xfrm>
          <a:off x="816430" y="2652407"/>
          <a:ext cx="4606116" cy="706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10" tIns="74810" rIns="74810" bIns="74810" numCol="1" spcCol="1270" anchor="ctr" anchorCtr="0">
          <a:noAutofit/>
        </a:bodyPr>
        <a:lstStyle/>
        <a:p>
          <a:pPr marL="0" lvl="0" indent="0" algn="l" defTabSz="711200">
            <a:lnSpc>
              <a:spcPct val="100000"/>
            </a:lnSpc>
            <a:spcBef>
              <a:spcPct val="0"/>
            </a:spcBef>
            <a:spcAft>
              <a:spcPct val="35000"/>
            </a:spcAft>
            <a:buNone/>
          </a:pPr>
          <a:r>
            <a:rPr lang="en-ZA" sz="1600" kern="1200"/>
            <a:t>Convening and facilitating alliances and network building</a:t>
          </a:r>
          <a:endParaRPr lang="en-US" sz="1600" kern="1200"/>
        </a:p>
      </dsp:txBody>
      <dsp:txXfrm>
        <a:off x="816430" y="2652407"/>
        <a:ext cx="4606116" cy="706866"/>
      </dsp:txXfrm>
    </dsp:sp>
    <dsp:sp modelId="{81D861EF-61AA-464F-A382-90083CB5B77E}">
      <dsp:nvSpPr>
        <dsp:cNvPr id="0" name=""/>
        <dsp:cNvSpPr/>
      </dsp:nvSpPr>
      <dsp:spPr>
        <a:xfrm>
          <a:off x="0" y="3535990"/>
          <a:ext cx="5422547" cy="706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B453AD-A116-49AD-BAFC-8C02B6EC088F}">
      <dsp:nvSpPr>
        <dsp:cNvPr id="0" name=""/>
        <dsp:cNvSpPr/>
      </dsp:nvSpPr>
      <dsp:spPr>
        <a:xfrm>
          <a:off x="213827" y="3695035"/>
          <a:ext cx="388776" cy="38877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0D61D-5AF8-4883-B27A-A2B35DB27FCA}">
      <dsp:nvSpPr>
        <dsp:cNvPr id="0" name=""/>
        <dsp:cNvSpPr/>
      </dsp:nvSpPr>
      <dsp:spPr>
        <a:xfrm>
          <a:off x="816430" y="3535990"/>
          <a:ext cx="4606116" cy="706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10" tIns="74810" rIns="74810" bIns="74810" numCol="1" spcCol="1270" anchor="ctr" anchorCtr="0">
          <a:noAutofit/>
        </a:bodyPr>
        <a:lstStyle/>
        <a:p>
          <a:pPr marL="0" lvl="0" indent="0" algn="l" defTabSz="711200">
            <a:lnSpc>
              <a:spcPct val="100000"/>
            </a:lnSpc>
            <a:spcBef>
              <a:spcPct val="0"/>
            </a:spcBef>
            <a:spcAft>
              <a:spcPct val="35000"/>
            </a:spcAft>
            <a:buNone/>
          </a:pPr>
          <a:r>
            <a:rPr lang="en-ZA" sz="1600" kern="1200"/>
            <a:t>Mobilization and public campaigning</a:t>
          </a:r>
          <a:endParaRPr lang="en-US" sz="1600" kern="1200"/>
        </a:p>
      </dsp:txBody>
      <dsp:txXfrm>
        <a:off x="816430" y="3535990"/>
        <a:ext cx="4606116" cy="706866"/>
      </dsp:txXfrm>
    </dsp:sp>
    <dsp:sp modelId="{A6AC0BB6-CC0C-458F-B7CE-0E2496CEC4D6}">
      <dsp:nvSpPr>
        <dsp:cNvPr id="0" name=""/>
        <dsp:cNvSpPr/>
      </dsp:nvSpPr>
      <dsp:spPr>
        <a:xfrm>
          <a:off x="0" y="4419573"/>
          <a:ext cx="5422547" cy="7068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31729F-B39F-45BC-B0FD-F2DACB85205E}">
      <dsp:nvSpPr>
        <dsp:cNvPr id="0" name=""/>
        <dsp:cNvSpPr/>
      </dsp:nvSpPr>
      <dsp:spPr>
        <a:xfrm>
          <a:off x="213827" y="4578618"/>
          <a:ext cx="388776" cy="38877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A31726-D256-41CD-A609-2FF4CDDFFA32}">
      <dsp:nvSpPr>
        <dsp:cNvPr id="0" name=""/>
        <dsp:cNvSpPr/>
      </dsp:nvSpPr>
      <dsp:spPr>
        <a:xfrm>
          <a:off x="816430" y="4419573"/>
          <a:ext cx="4606116" cy="706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810" tIns="74810" rIns="74810" bIns="74810" numCol="1" spcCol="1270" anchor="ctr" anchorCtr="0">
          <a:noAutofit/>
        </a:bodyPr>
        <a:lstStyle/>
        <a:p>
          <a:pPr marL="0" lvl="0" indent="0" algn="l" defTabSz="711200">
            <a:lnSpc>
              <a:spcPct val="100000"/>
            </a:lnSpc>
            <a:spcBef>
              <a:spcPct val="0"/>
            </a:spcBef>
            <a:spcAft>
              <a:spcPct val="35000"/>
            </a:spcAft>
            <a:buNone/>
          </a:pPr>
          <a:r>
            <a:rPr lang="en-ZA" sz="1600" kern="1200"/>
            <a:t>Communications and media</a:t>
          </a:r>
          <a:endParaRPr lang="en-US" sz="1600" kern="1200"/>
        </a:p>
      </dsp:txBody>
      <dsp:txXfrm>
        <a:off x="816430" y="4419573"/>
        <a:ext cx="4606116" cy="706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06809-F031-BF4F-88FD-9887E0862FB1}">
      <dsp:nvSpPr>
        <dsp:cNvPr id="0" name=""/>
        <dsp:cNvSpPr/>
      </dsp:nvSpPr>
      <dsp:spPr>
        <a:xfrm>
          <a:off x="0" y="21118"/>
          <a:ext cx="10515600" cy="678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latin typeface="Georgia" panose="02040502050405020303" pitchFamily="18" charset="0"/>
            </a:rPr>
            <a:t>Child protection – data sharing and systems integration</a:t>
          </a:r>
          <a:endParaRPr lang="en-US" sz="2900" kern="1200" dirty="0">
            <a:latin typeface="Georgia" panose="02040502050405020303" pitchFamily="18" charset="0"/>
          </a:endParaRPr>
        </a:p>
      </dsp:txBody>
      <dsp:txXfrm>
        <a:off x="33127" y="54245"/>
        <a:ext cx="10449346" cy="612346"/>
      </dsp:txXfrm>
    </dsp:sp>
    <dsp:sp modelId="{A3BFC34B-7F3E-FD49-BC98-0F8B29D9DA3E}">
      <dsp:nvSpPr>
        <dsp:cNvPr id="0" name=""/>
        <dsp:cNvSpPr/>
      </dsp:nvSpPr>
      <dsp:spPr>
        <a:xfrm>
          <a:off x="0" y="783238"/>
          <a:ext cx="10515600" cy="678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latin typeface="Georgia" panose="02040502050405020303" pitchFamily="18" charset="0"/>
            </a:rPr>
            <a:t>Disaster response and consequences on civilians</a:t>
          </a:r>
          <a:endParaRPr lang="en-US" sz="2900" kern="1200" dirty="0">
            <a:latin typeface="Georgia" panose="02040502050405020303" pitchFamily="18" charset="0"/>
          </a:endParaRPr>
        </a:p>
      </dsp:txBody>
      <dsp:txXfrm>
        <a:off x="33127" y="816365"/>
        <a:ext cx="10449346" cy="612346"/>
      </dsp:txXfrm>
    </dsp:sp>
    <dsp:sp modelId="{1BA40BA9-514E-4949-BBC1-7ED73225BE5E}">
      <dsp:nvSpPr>
        <dsp:cNvPr id="0" name=""/>
        <dsp:cNvSpPr/>
      </dsp:nvSpPr>
      <dsp:spPr>
        <a:xfrm>
          <a:off x="0" y="1545358"/>
          <a:ext cx="10515600" cy="678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latin typeface="Georgia" panose="02040502050405020303" pitchFamily="18" charset="0"/>
            </a:rPr>
            <a:t>Emergency support for migrants</a:t>
          </a:r>
          <a:endParaRPr lang="en-US" sz="2900" kern="1200" dirty="0">
            <a:latin typeface="Georgia" panose="02040502050405020303" pitchFamily="18" charset="0"/>
          </a:endParaRPr>
        </a:p>
      </dsp:txBody>
      <dsp:txXfrm>
        <a:off x="33127" y="1578485"/>
        <a:ext cx="10449346" cy="612346"/>
      </dsp:txXfrm>
    </dsp:sp>
    <dsp:sp modelId="{1CFDD1AE-8CD2-BF48-9284-3989771C85D0}">
      <dsp:nvSpPr>
        <dsp:cNvPr id="0" name=""/>
        <dsp:cNvSpPr/>
      </dsp:nvSpPr>
      <dsp:spPr>
        <a:xfrm>
          <a:off x="0" y="2307478"/>
          <a:ext cx="10515600" cy="678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latin typeface="Georgia" panose="02040502050405020303" pitchFamily="18" charset="0"/>
            </a:rPr>
            <a:t>Other ideas?</a:t>
          </a:r>
          <a:endParaRPr lang="en-US" sz="2900" kern="1200" dirty="0">
            <a:latin typeface="Georgia" panose="02040502050405020303" pitchFamily="18" charset="0"/>
          </a:endParaRPr>
        </a:p>
      </dsp:txBody>
      <dsp:txXfrm>
        <a:off x="33127" y="2340605"/>
        <a:ext cx="10449346" cy="612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4D697-0D0F-4D6C-9A20-EE5AA82A19A6}">
      <dsp:nvSpPr>
        <dsp:cNvPr id="0" name=""/>
        <dsp:cNvSpPr/>
      </dsp:nvSpPr>
      <dsp:spPr>
        <a:xfrm>
          <a:off x="0" y="54472"/>
          <a:ext cx="11036643"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Georgia" panose="02040502050405020303" pitchFamily="18" charset="0"/>
              <a:ea typeface="Open Sans" panose="020B0606030504020204" pitchFamily="34" charset="0"/>
              <a:cs typeface="Open Sans" panose="020B0606030504020204" pitchFamily="34" charset="0"/>
            </a:rPr>
            <a:t>NGOs (e.g., Human Rights Watch, Amnesty International)</a:t>
          </a:r>
        </a:p>
      </dsp:txBody>
      <dsp:txXfrm>
        <a:off x="23988" y="78460"/>
        <a:ext cx="10988667" cy="443423"/>
      </dsp:txXfrm>
    </dsp:sp>
    <dsp:sp modelId="{5F50C7AA-B899-468D-BE0D-F04F3750F901}">
      <dsp:nvSpPr>
        <dsp:cNvPr id="0" name=""/>
        <dsp:cNvSpPr/>
      </dsp:nvSpPr>
      <dsp:spPr>
        <a:xfrm>
          <a:off x="0" y="545872"/>
          <a:ext cx="11036643"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41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latin typeface="Georgia" panose="02040502050405020303" pitchFamily="18" charset="0"/>
              <a:ea typeface="Open Sans" panose="020B0606030504020204" pitchFamily="34" charset="0"/>
              <a:cs typeface="Open Sans" panose="020B0606030504020204" pitchFamily="34" charset="0"/>
            </a:rPr>
            <a:t>Submit reports and briefings to MEPs and EU officials, Lobby on resolutions, trade deals, sanctions, Run public campaigns and petitions, Engage EU Delegations abroad</a:t>
          </a:r>
        </a:p>
      </dsp:txBody>
      <dsp:txXfrm>
        <a:off x="0" y="545872"/>
        <a:ext cx="11036643" cy="478170"/>
      </dsp:txXfrm>
    </dsp:sp>
    <dsp:sp modelId="{77418912-B0DB-43B0-8666-3C2A484D0457}">
      <dsp:nvSpPr>
        <dsp:cNvPr id="0" name=""/>
        <dsp:cNvSpPr/>
      </dsp:nvSpPr>
      <dsp:spPr>
        <a:xfrm>
          <a:off x="0" y="1024042"/>
          <a:ext cx="11036643"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Georgia" panose="02040502050405020303" pitchFamily="18" charset="0"/>
              <a:ea typeface="Open Sans" panose="020B0606030504020204" pitchFamily="34" charset="0"/>
              <a:cs typeface="Open Sans" panose="020B0606030504020204" pitchFamily="34" charset="0"/>
            </a:rPr>
            <a:t>Diaspora groups and Grassroots movements</a:t>
          </a:r>
        </a:p>
      </dsp:txBody>
      <dsp:txXfrm>
        <a:off x="23988" y="1048030"/>
        <a:ext cx="10988667" cy="443423"/>
      </dsp:txXfrm>
    </dsp:sp>
    <dsp:sp modelId="{EBF35654-0D7A-472D-90A2-A44946359D2E}">
      <dsp:nvSpPr>
        <dsp:cNvPr id="0" name=""/>
        <dsp:cNvSpPr/>
      </dsp:nvSpPr>
      <dsp:spPr>
        <a:xfrm>
          <a:off x="0" y="1515442"/>
          <a:ext cx="11036643"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41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latin typeface="Georgia" panose="02040502050405020303" pitchFamily="18" charset="0"/>
              <a:ea typeface="Open Sans" panose="020B0606030504020204" pitchFamily="34" charset="0"/>
              <a:cs typeface="Open Sans" panose="020B0606030504020204" pitchFamily="34" charset="0"/>
            </a:rPr>
            <a:t>Share testimonies with EU institutions, Organise protests and awareness campaigns, Partner with NGOs for advocacy, Contribute to sanctions and resolution efforts</a:t>
          </a:r>
        </a:p>
      </dsp:txBody>
      <dsp:txXfrm>
        <a:off x="0" y="1515442"/>
        <a:ext cx="11036643" cy="478170"/>
      </dsp:txXfrm>
    </dsp:sp>
    <dsp:sp modelId="{EBA6A38C-90C6-4735-8087-3FF65DCA65EA}">
      <dsp:nvSpPr>
        <dsp:cNvPr id="0" name=""/>
        <dsp:cNvSpPr/>
      </dsp:nvSpPr>
      <dsp:spPr>
        <a:xfrm>
          <a:off x="0" y="1993612"/>
          <a:ext cx="11036643"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Georgia" panose="02040502050405020303" pitchFamily="18" charset="0"/>
              <a:ea typeface="Open Sans" panose="020B0606030504020204" pitchFamily="34" charset="0"/>
              <a:cs typeface="Open Sans" panose="020B0606030504020204" pitchFamily="34" charset="0"/>
            </a:rPr>
            <a:t>Human rights lawyers</a:t>
          </a:r>
        </a:p>
      </dsp:txBody>
      <dsp:txXfrm>
        <a:off x="23988" y="2017600"/>
        <a:ext cx="10988667" cy="443423"/>
      </dsp:txXfrm>
    </dsp:sp>
    <dsp:sp modelId="{B105AB0C-E509-4C04-A177-2C8DD6355E0C}">
      <dsp:nvSpPr>
        <dsp:cNvPr id="0" name=""/>
        <dsp:cNvSpPr/>
      </dsp:nvSpPr>
      <dsp:spPr>
        <a:xfrm>
          <a:off x="0" y="2485012"/>
          <a:ext cx="11036643"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41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latin typeface="Georgia" panose="02040502050405020303" pitchFamily="18" charset="0"/>
              <a:ea typeface="Open Sans" panose="020B0606030504020204" pitchFamily="34" charset="0"/>
              <a:cs typeface="Open Sans" panose="020B0606030504020204" pitchFamily="34" charset="0"/>
            </a:rPr>
            <a:t>Submit legal analyses and opinions, Support strategic litigation within the EU, Help design legal frameworks (e.g., sanctions), Collaborate with courts and EU legal bodies</a:t>
          </a:r>
        </a:p>
      </dsp:txBody>
      <dsp:txXfrm>
        <a:off x="0" y="2485012"/>
        <a:ext cx="11036643" cy="478170"/>
      </dsp:txXfrm>
    </dsp:sp>
    <dsp:sp modelId="{989E2519-7D57-44A5-B0EC-629720222AD9}">
      <dsp:nvSpPr>
        <dsp:cNvPr id="0" name=""/>
        <dsp:cNvSpPr/>
      </dsp:nvSpPr>
      <dsp:spPr>
        <a:xfrm>
          <a:off x="0" y="2963182"/>
          <a:ext cx="11036643"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Georgia" panose="02040502050405020303" pitchFamily="18" charset="0"/>
              <a:ea typeface="Open Sans" panose="020B0606030504020204" pitchFamily="34" charset="0"/>
              <a:cs typeface="Open Sans" panose="020B0606030504020204" pitchFamily="34" charset="0"/>
            </a:rPr>
            <a:t>Activists</a:t>
          </a:r>
        </a:p>
      </dsp:txBody>
      <dsp:txXfrm>
        <a:off x="23988" y="2987170"/>
        <a:ext cx="10988667" cy="443423"/>
      </dsp:txXfrm>
    </dsp:sp>
    <dsp:sp modelId="{28FAC756-2B30-486D-98A6-E849CD416EB2}">
      <dsp:nvSpPr>
        <dsp:cNvPr id="0" name=""/>
        <dsp:cNvSpPr/>
      </dsp:nvSpPr>
      <dsp:spPr>
        <a:xfrm>
          <a:off x="0" y="3454582"/>
          <a:ext cx="11036643"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41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fr-FR" sz="1600" kern="1200" dirty="0" err="1">
              <a:latin typeface="Georgia" panose="02040502050405020303" pitchFamily="18" charset="0"/>
              <a:ea typeface="Open Sans" panose="020B0606030504020204" pitchFamily="34" charset="0"/>
              <a:cs typeface="Open Sans" panose="020B0606030504020204" pitchFamily="34" charset="0"/>
            </a:rPr>
            <a:t>Testify</a:t>
          </a:r>
          <a:r>
            <a:rPr lang="fr-FR" sz="1600" kern="1200" dirty="0">
              <a:latin typeface="Georgia" panose="02040502050405020303" pitchFamily="18" charset="0"/>
              <a:ea typeface="Open Sans" panose="020B0606030504020204" pitchFamily="34" charset="0"/>
              <a:cs typeface="Open Sans" panose="020B0606030504020204" pitchFamily="34" charset="0"/>
            </a:rPr>
            <a:t> at EU </a:t>
          </a:r>
          <a:r>
            <a:rPr lang="fr-FR" sz="1600" kern="1200" dirty="0" err="1">
              <a:latin typeface="Georgia" panose="02040502050405020303" pitchFamily="18" charset="0"/>
              <a:ea typeface="Open Sans" panose="020B0606030504020204" pitchFamily="34" charset="0"/>
              <a:cs typeface="Open Sans" panose="020B0606030504020204" pitchFamily="34" charset="0"/>
            </a:rPr>
            <a:t>Parliament</a:t>
          </a:r>
          <a:r>
            <a:rPr lang="fr-FR" sz="1600" kern="1200" dirty="0">
              <a:latin typeface="Georgia" panose="02040502050405020303" pitchFamily="18" charset="0"/>
              <a:ea typeface="Open Sans" panose="020B0606030504020204" pitchFamily="34" charset="0"/>
              <a:cs typeface="Open Sans" panose="020B0606030504020204" pitchFamily="34" charset="0"/>
            </a:rPr>
            <a:t> sessions, </a:t>
          </a:r>
          <a:r>
            <a:rPr lang="en-GB" sz="1600" kern="1200" dirty="0">
              <a:latin typeface="Georgia" panose="02040502050405020303" pitchFamily="18" charset="0"/>
              <a:ea typeface="Open Sans" panose="020B0606030504020204" pitchFamily="34" charset="0"/>
              <a:cs typeface="Open Sans" panose="020B0606030504020204" pitchFamily="34" charset="0"/>
            </a:rPr>
            <a:t>Participate in panels, hearings, and briefings,  Seek asylum and raise protection concerns, Highlight repression through personal narratives</a:t>
          </a:r>
        </a:p>
      </dsp:txBody>
      <dsp:txXfrm>
        <a:off x="0" y="3454582"/>
        <a:ext cx="11036643" cy="478170"/>
      </dsp:txXfrm>
    </dsp:sp>
    <dsp:sp modelId="{86853B27-9FD2-41AD-9196-D0E57BF74E1B}">
      <dsp:nvSpPr>
        <dsp:cNvPr id="0" name=""/>
        <dsp:cNvSpPr/>
      </dsp:nvSpPr>
      <dsp:spPr>
        <a:xfrm>
          <a:off x="0" y="3932752"/>
          <a:ext cx="11036643"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latin typeface="Georgia" panose="02040502050405020303" pitchFamily="18" charset="0"/>
              <a:ea typeface="Open Sans" panose="020B0606030504020204" pitchFamily="34" charset="0"/>
              <a:cs typeface="Open Sans" panose="020B0606030504020204" pitchFamily="34" charset="0"/>
            </a:rPr>
            <a:t>Academia</a:t>
          </a:r>
        </a:p>
      </dsp:txBody>
      <dsp:txXfrm>
        <a:off x="23988" y="3956740"/>
        <a:ext cx="10988667" cy="443423"/>
      </dsp:txXfrm>
    </dsp:sp>
    <dsp:sp modelId="{D521BD28-B599-4F86-97D9-8BF6EB5B9B81}">
      <dsp:nvSpPr>
        <dsp:cNvPr id="0" name=""/>
        <dsp:cNvSpPr/>
      </dsp:nvSpPr>
      <dsp:spPr>
        <a:xfrm>
          <a:off x="0" y="4424152"/>
          <a:ext cx="11036643"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41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latin typeface="Georgia" panose="02040502050405020303" pitchFamily="18" charset="0"/>
              <a:ea typeface="Open Sans" panose="020B0606030504020204" pitchFamily="34" charset="0"/>
              <a:cs typeface="Open Sans" panose="020B0606030504020204" pitchFamily="34" charset="0"/>
            </a:rPr>
            <a:t>Publish studies and policy briefs, Advise on human rights tools and strategies, Host dialogues and training for EU staff</a:t>
          </a:r>
        </a:p>
      </dsp:txBody>
      <dsp:txXfrm>
        <a:off x="0" y="4424152"/>
        <a:ext cx="11036643" cy="4781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51A7D-3499-4BEC-9DA0-7442FC8DF724}">
      <dsp:nvSpPr>
        <dsp:cNvPr id="0" name=""/>
        <dsp:cNvSpPr/>
      </dsp:nvSpPr>
      <dsp:spPr>
        <a:xfrm>
          <a:off x="205238" y="111762"/>
          <a:ext cx="5537562" cy="5537562"/>
        </a:xfrm>
        <a:prstGeom prst="circularArrow">
          <a:avLst>
            <a:gd name="adj1" fmla="val 5274"/>
            <a:gd name="adj2" fmla="val 312630"/>
            <a:gd name="adj3" fmla="val 14269187"/>
            <a:gd name="adj4" fmla="val 17103034"/>
            <a:gd name="adj5" fmla="val 5477"/>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2B29B993-D9FD-492C-B9D7-97BBEC5D1E7A}">
      <dsp:nvSpPr>
        <dsp:cNvPr id="0" name=""/>
        <dsp:cNvSpPr/>
      </dsp:nvSpPr>
      <dsp:spPr>
        <a:xfrm>
          <a:off x="1945891" y="119392"/>
          <a:ext cx="2056255" cy="1028127"/>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latin typeface="Georgia" panose="02040502050405020303" pitchFamily="18" charset="0"/>
            </a:rPr>
            <a:t>Goal</a:t>
          </a:r>
        </a:p>
      </dsp:txBody>
      <dsp:txXfrm>
        <a:off x="1996080" y="169581"/>
        <a:ext cx="1955877" cy="927749"/>
      </dsp:txXfrm>
    </dsp:sp>
    <dsp:sp modelId="{6DAF6217-0003-4605-BEAF-50ECADB77CBE}">
      <dsp:nvSpPr>
        <dsp:cNvPr id="0" name=""/>
        <dsp:cNvSpPr/>
      </dsp:nvSpPr>
      <dsp:spPr>
        <a:xfrm>
          <a:off x="3891783" y="1480549"/>
          <a:ext cx="2056255" cy="1028127"/>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ZA" sz="2500" kern="1200" dirty="0">
              <a:latin typeface="Georgia" panose="02040502050405020303" pitchFamily="18" charset="0"/>
            </a:rPr>
            <a:t>Power Analysis</a:t>
          </a:r>
        </a:p>
      </dsp:txBody>
      <dsp:txXfrm>
        <a:off x="3941972" y="1530738"/>
        <a:ext cx="1955877" cy="927749"/>
      </dsp:txXfrm>
    </dsp:sp>
    <dsp:sp modelId="{DB693B7E-E7AC-4557-9938-E140368F842E}">
      <dsp:nvSpPr>
        <dsp:cNvPr id="0" name=""/>
        <dsp:cNvSpPr/>
      </dsp:nvSpPr>
      <dsp:spPr>
        <a:xfrm>
          <a:off x="3891783" y="3313438"/>
          <a:ext cx="2056255" cy="1028127"/>
        </a:xfrm>
        <a:prstGeom prst="round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ZA" sz="2500" kern="1200">
              <a:latin typeface="Georgia" panose="02040502050405020303" pitchFamily="18" charset="0"/>
            </a:rPr>
            <a:t>Theory of Change</a:t>
          </a:r>
        </a:p>
      </dsp:txBody>
      <dsp:txXfrm>
        <a:off x="3941972" y="3363627"/>
        <a:ext cx="1955877" cy="927749"/>
      </dsp:txXfrm>
    </dsp:sp>
    <dsp:sp modelId="{F144D36C-B1FF-4FFA-91D7-A7BFB12A1A57}">
      <dsp:nvSpPr>
        <dsp:cNvPr id="0" name=""/>
        <dsp:cNvSpPr/>
      </dsp:nvSpPr>
      <dsp:spPr>
        <a:xfrm>
          <a:off x="1945891" y="4612343"/>
          <a:ext cx="2056255" cy="1028127"/>
        </a:xfrm>
        <a:prstGeom prst="round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ZA" sz="2500" kern="1200">
              <a:latin typeface="Georgia" panose="02040502050405020303" pitchFamily="18" charset="0"/>
            </a:rPr>
            <a:t>Messaging</a:t>
          </a:r>
        </a:p>
      </dsp:txBody>
      <dsp:txXfrm>
        <a:off x="1996080" y="4662532"/>
        <a:ext cx="1955877" cy="927749"/>
      </dsp:txXfrm>
    </dsp:sp>
    <dsp:sp modelId="{02D7A012-C412-457D-B89D-0FB39E6AE09A}">
      <dsp:nvSpPr>
        <dsp:cNvPr id="0" name=""/>
        <dsp:cNvSpPr/>
      </dsp:nvSpPr>
      <dsp:spPr>
        <a:xfrm>
          <a:off x="0" y="3270913"/>
          <a:ext cx="2056255" cy="1028127"/>
        </a:xfrm>
        <a:prstGeom prst="roundRect">
          <a:avLst/>
        </a:prstGeom>
        <a:solidFill>
          <a:schemeClr val="accent6">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ZA" sz="2500" kern="1200" dirty="0">
              <a:latin typeface="Georgia" panose="02040502050405020303" pitchFamily="18" charset="0"/>
            </a:rPr>
            <a:t>Engagement</a:t>
          </a:r>
        </a:p>
      </dsp:txBody>
      <dsp:txXfrm>
        <a:off x="50189" y="3321102"/>
        <a:ext cx="1955877" cy="927749"/>
      </dsp:txXfrm>
    </dsp:sp>
    <dsp:sp modelId="{B5F17B63-E525-4C13-B47D-C896B90D1C79}">
      <dsp:nvSpPr>
        <dsp:cNvPr id="0" name=""/>
        <dsp:cNvSpPr/>
      </dsp:nvSpPr>
      <dsp:spPr>
        <a:xfrm>
          <a:off x="0" y="1626957"/>
          <a:ext cx="2056255" cy="1028127"/>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ZA" sz="2500" kern="1200">
              <a:latin typeface="Georgia" panose="02040502050405020303" pitchFamily="18" charset="0"/>
            </a:rPr>
            <a:t>Adapt</a:t>
          </a:r>
        </a:p>
      </dsp:txBody>
      <dsp:txXfrm>
        <a:off x="50189" y="1677146"/>
        <a:ext cx="1955877" cy="9277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1FF20-80B3-6E48-B18F-1905B12B794F}">
      <dsp:nvSpPr>
        <dsp:cNvPr id="0" name=""/>
        <dsp:cNvSpPr/>
      </dsp:nvSpPr>
      <dsp:spPr>
        <a:xfrm>
          <a:off x="4111078" y="1918431"/>
          <a:ext cx="1727857" cy="3287361"/>
        </a:xfrm>
        <a:prstGeom prst="rect">
          <a:avLst/>
        </a:prstGeom>
        <a:gradFill rotWithShape="0">
          <a:gsLst>
            <a:gs pos="0">
              <a:schemeClr val="accent2">
                <a:shade val="80000"/>
                <a:hueOff val="292218"/>
                <a:satOff val="-23216"/>
                <a:lumOff val="30339"/>
                <a:alphaOff val="0"/>
                <a:satMod val="103000"/>
                <a:lumMod val="102000"/>
                <a:tint val="94000"/>
              </a:schemeClr>
            </a:gs>
            <a:gs pos="50000">
              <a:schemeClr val="accent2">
                <a:shade val="80000"/>
                <a:hueOff val="292218"/>
                <a:satOff val="-23216"/>
                <a:lumOff val="30339"/>
                <a:alphaOff val="0"/>
                <a:satMod val="110000"/>
                <a:lumMod val="100000"/>
                <a:shade val="100000"/>
              </a:schemeClr>
            </a:gs>
            <a:gs pos="100000">
              <a:schemeClr val="accent2">
                <a:shade val="80000"/>
                <a:hueOff val="292218"/>
                <a:satOff val="-23216"/>
                <a:lumOff val="303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0" rIns="177165" bIns="39370" numCol="1" spcCol="1270" anchor="ctr" anchorCtr="0">
          <a:noAutofit/>
        </a:bodyPr>
        <a:lstStyle/>
        <a:p>
          <a:pPr marL="0" lvl="0" indent="0" algn="r" defTabSz="1377950">
            <a:lnSpc>
              <a:spcPct val="90000"/>
            </a:lnSpc>
            <a:spcBef>
              <a:spcPct val="0"/>
            </a:spcBef>
            <a:spcAft>
              <a:spcPct val="35000"/>
            </a:spcAft>
            <a:buNone/>
          </a:pPr>
          <a:r>
            <a:rPr lang="en-GB" sz="3100" kern="1200">
              <a:latin typeface="Georgia" panose="02040502050405020303" pitchFamily="18" charset="0"/>
            </a:rPr>
            <a:t>Hidden Power </a:t>
          </a:r>
          <a:endParaRPr lang="en-ZA" sz="3100" kern="1200">
            <a:latin typeface="Georgia" panose="02040502050405020303" pitchFamily="18" charset="0"/>
          </a:endParaRPr>
        </a:p>
      </dsp:txBody>
      <dsp:txXfrm rot="16200000">
        <a:off x="4092336" y="3173122"/>
        <a:ext cx="2958625" cy="449243"/>
      </dsp:txXfrm>
    </dsp:sp>
    <dsp:sp modelId="{D81FDB11-CBF0-A34A-80E0-1DBC2F4C7C20}">
      <dsp:nvSpPr>
        <dsp:cNvPr id="0" name=""/>
        <dsp:cNvSpPr/>
      </dsp:nvSpPr>
      <dsp:spPr>
        <a:xfrm>
          <a:off x="2228726" y="1363889"/>
          <a:ext cx="1727857" cy="3840150"/>
        </a:xfrm>
        <a:prstGeom prst="rect">
          <a:avLst/>
        </a:prstGeom>
        <a:gradFill rotWithShape="0">
          <a:gsLst>
            <a:gs pos="0">
              <a:schemeClr val="accent2">
                <a:shade val="80000"/>
                <a:hueOff val="146109"/>
                <a:satOff val="-11608"/>
                <a:lumOff val="15170"/>
                <a:alphaOff val="0"/>
                <a:satMod val="103000"/>
                <a:lumMod val="102000"/>
                <a:tint val="94000"/>
              </a:schemeClr>
            </a:gs>
            <a:gs pos="50000">
              <a:schemeClr val="accent2">
                <a:shade val="80000"/>
                <a:hueOff val="146109"/>
                <a:satOff val="-11608"/>
                <a:lumOff val="15170"/>
                <a:alphaOff val="0"/>
                <a:satMod val="110000"/>
                <a:lumMod val="100000"/>
                <a:shade val="100000"/>
              </a:schemeClr>
            </a:gs>
            <a:gs pos="100000">
              <a:schemeClr val="accent2">
                <a:shade val="80000"/>
                <a:hueOff val="146109"/>
                <a:satOff val="-11608"/>
                <a:lumOff val="151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0" rIns="177165" bIns="39370" numCol="1" spcCol="1270" anchor="ctr" anchorCtr="0">
          <a:noAutofit/>
        </a:bodyPr>
        <a:lstStyle/>
        <a:p>
          <a:pPr marL="0" lvl="0" indent="0" algn="r" defTabSz="1377950">
            <a:lnSpc>
              <a:spcPct val="90000"/>
            </a:lnSpc>
            <a:spcBef>
              <a:spcPct val="0"/>
            </a:spcBef>
            <a:spcAft>
              <a:spcPct val="35000"/>
            </a:spcAft>
            <a:buNone/>
          </a:pPr>
          <a:r>
            <a:rPr lang="en-GB" sz="3100" kern="1200">
              <a:latin typeface="Georgia" panose="02040502050405020303" pitchFamily="18" charset="0"/>
            </a:rPr>
            <a:t>Invisible Power </a:t>
          </a:r>
          <a:endParaRPr lang="en-ZA" sz="3100" kern="1200">
            <a:latin typeface="Georgia" panose="02040502050405020303" pitchFamily="18" charset="0"/>
          </a:endParaRPr>
        </a:p>
      </dsp:txBody>
      <dsp:txXfrm rot="16200000">
        <a:off x="1961230" y="2867335"/>
        <a:ext cx="3456135" cy="449243"/>
      </dsp:txXfrm>
    </dsp:sp>
    <dsp:sp modelId="{7FD2EDF4-1A59-4141-B3A4-27A15DA69EAD}">
      <dsp:nvSpPr>
        <dsp:cNvPr id="0" name=""/>
        <dsp:cNvSpPr/>
      </dsp:nvSpPr>
      <dsp:spPr>
        <a:xfrm>
          <a:off x="340813" y="841348"/>
          <a:ext cx="1727857" cy="4362691"/>
        </a:xfrm>
        <a:prstGeom prst="rect">
          <a:avLst/>
        </a:prstGeom>
        <a:gradFill rotWithShape="0">
          <a:gsLst>
            <a:gs pos="0">
              <a:schemeClr val="accent2">
                <a:shade val="80000"/>
                <a:hueOff val="0"/>
                <a:satOff val="0"/>
                <a:lumOff val="0"/>
                <a:alphaOff val="0"/>
                <a:satMod val="103000"/>
                <a:lumMod val="102000"/>
                <a:tint val="94000"/>
              </a:schemeClr>
            </a:gs>
            <a:gs pos="50000">
              <a:schemeClr val="accent2">
                <a:shade val="80000"/>
                <a:hueOff val="0"/>
                <a:satOff val="0"/>
                <a:lumOff val="0"/>
                <a:alphaOff val="0"/>
                <a:satMod val="110000"/>
                <a:lumMod val="100000"/>
                <a:shade val="100000"/>
              </a:schemeClr>
            </a:gs>
            <a:gs pos="100000">
              <a:schemeClr val="accent2">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0" rIns="177165" bIns="39370" numCol="1" spcCol="1270" anchor="ctr" anchorCtr="0">
          <a:noAutofit/>
        </a:bodyPr>
        <a:lstStyle/>
        <a:p>
          <a:pPr marL="0" lvl="0" indent="0" algn="r" defTabSz="1377950">
            <a:lnSpc>
              <a:spcPct val="90000"/>
            </a:lnSpc>
            <a:spcBef>
              <a:spcPct val="0"/>
            </a:spcBef>
            <a:spcAft>
              <a:spcPct val="35000"/>
            </a:spcAft>
            <a:buNone/>
          </a:pPr>
          <a:r>
            <a:rPr lang="en-GB" sz="3100" kern="1200">
              <a:latin typeface="Georgia" panose="02040502050405020303" pitchFamily="18" charset="0"/>
            </a:rPr>
            <a:t>Visible Power </a:t>
          </a:r>
          <a:endParaRPr lang="en-ZA" sz="3100" kern="1200">
            <a:latin typeface="Georgia" panose="02040502050405020303" pitchFamily="18" charset="0"/>
          </a:endParaRPr>
        </a:p>
      </dsp:txBody>
      <dsp:txXfrm rot="16200000">
        <a:off x="-161826" y="2579937"/>
        <a:ext cx="3926422" cy="449243"/>
      </dsp:txXfrm>
    </dsp:sp>
    <dsp:sp modelId="{7C88AE20-5464-1147-9297-A43BE1452270}">
      <dsp:nvSpPr>
        <dsp:cNvPr id="0" name=""/>
        <dsp:cNvSpPr/>
      </dsp:nvSpPr>
      <dsp:spPr>
        <a:xfrm>
          <a:off x="340813" y="841348"/>
          <a:ext cx="1226779" cy="4383733"/>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latin typeface="Georgia" panose="02040502050405020303" pitchFamily="18" charset="0"/>
            </a:rPr>
            <a:t>Laws, military force, money</a:t>
          </a:r>
          <a:endParaRPr lang="en-ZA" sz="2400" kern="1200">
            <a:latin typeface="Georgia" panose="02040502050405020303" pitchFamily="18" charset="0"/>
          </a:endParaRPr>
        </a:p>
      </dsp:txBody>
      <dsp:txXfrm>
        <a:off x="340813" y="841348"/>
        <a:ext cx="1226779" cy="4383733"/>
      </dsp:txXfrm>
    </dsp:sp>
    <dsp:sp modelId="{E728CB22-1957-F84F-9CE0-350CDEE5EE96}">
      <dsp:nvSpPr>
        <dsp:cNvPr id="0" name=""/>
        <dsp:cNvSpPr/>
      </dsp:nvSpPr>
      <dsp:spPr>
        <a:xfrm>
          <a:off x="2228726" y="1363889"/>
          <a:ext cx="1226779" cy="3861192"/>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latin typeface="Georgia" panose="02040502050405020303" pitchFamily="18" charset="0"/>
            </a:rPr>
            <a:t>norms, values, culture, </a:t>
          </a:r>
          <a:endParaRPr lang="en-ZA" sz="2400" kern="1200">
            <a:latin typeface="Georgia" panose="02040502050405020303" pitchFamily="18" charset="0"/>
          </a:endParaRPr>
        </a:p>
      </dsp:txBody>
      <dsp:txXfrm>
        <a:off x="2228726" y="1363889"/>
        <a:ext cx="1226779" cy="3861192"/>
      </dsp:txXfrm>
    </dsp:sp>
    <dsp:sp modelId="{30F0B2D1-4DCC-C041-B8FB-05FB94773B35}">
      <dsp:nvSpPr>
        <dsp:cNvPr id="0" name=""/>
        <dsp:cNvSpPr/>
      </dsp:nvSpPr>
      <dsp:spPr>
        <a:xfrm>
          <a:off x="4111078" y="1918431"/>
          <a:ext cx="1226779" cy="3306650"/>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latin typeface="Georgia" panose="02040502050405020303" pitchFamily="18" charset="0"/>
            </a:rPr>
            <a:t>Often illegitimate (e.g. corruption) important for blockers</a:t>
          </a:r>
          <a:endParaRPr lang="en-ZA" sz="1800" kern="1200">
            <a:latin typeface="Georgia" panose="02040502050405020303" pitchFamily="18" charset="0"/>
          </a:endParaRPr>
        </a:p>
      </dsp:txBody>
      <dsp:txXfrm>
        <a:off x="4111078" y="1918431"/>
        <a:ext cx="1226779" cy="33066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C5A41-6EB1-4320-A3DD-9E8EAEF75AD3}">
      <dsp:nvSpPr>
        <dsp:cNvPr id="0" name=""/>
        <dsp:cNvSpPr/>
      </dsp:nvSpPr>
      <dsp:spPr>
        <a:xfrm>
          <a:off x="3369505" y="3145"/>
          <a:ext cx="1868094" cy="12142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a:t>European Council </a:t>
          </a:r>
        </a:p>
      </dsp:txBody>
      <dsp:txXfrm>
        <a:off x="3428780" y="62420"/>
        <a:ext cx="1749544" cy="1095711"/>
      </dsp:txXfrm>
    </dsp:sp>
    <dsp:sp modelId="{5FB67D68-A1AD-4C1A-BDD0-F300F675B747}">
      <dsp:nvSpPr>
        <dsp:cNvPr id="0" name=""/>
        <dsp:cNvSpPr/>
      </dsp:nvSpPr>
      <dsp:spPr>
        <a:xfrm>
          <a:off x="1878481" y="610276"/>
          <a:ext cx="4850141" cy="4850141"/>
        </a:xfrm>
        <a:custGeom>
          <a:avLst/>
          <a:gdLst/>
          <a:ahLst/>
          <a:cxnLst/>
          <a:rect l="0" t="0" r="0" b="0"/>
          <a:pathLst>
            <a:path>
              <a:moveTo>
                <a:pt x="3371940" y="192492"/>
              </a:moveTo>
              <a:arcTo wR="2425070" hR="2425070" stAng="17578951" swAng="196058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A456443-776D-4410-9430-1EBBAD9A9D41}">
      <dsp:nvSpPr>
        <dsp:cNvPr id="0" name=""/>
        <dsp:cNvSpPr/>
      </dsp:nvSpPr>
      <dsp:spPr>
        <a:xfrm>
          <a:off x="5675884" y="1678828"/>
          <a:ext cx="1868094" cy="12142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a:t>Council of the EU</a:t>
          </a:r>
        </a:p>
      </dsp:txBody>
      <dsp:txXfrm>
        <a:off x="5735159" y="1738103"/>
        <a:ext cx="1749544" cy="1095711"/>
      </dsp:txXfrm>
    </dsp:sp>
    <dsp:sp modelId="{B4609E13-1ED4-4799-9EF1-E5AECA559889}">
      <dsp:nvSpPr>
        <dsp:cNvPr id="0" name=""/>
        <dsp:cNvSpPr/>
      </dsp:nvSpPr>
      <dsp:spPr>
        <a:xfrm>
          <a:off x="1878481" y="610276"/>
          <a:ext cx="4850141" cy="4850141"/>
        </a:xfrm>
        <a:custGeom>
          <a:avLst/>
          <a:gdLst/>
          <a:ahLst/>
          <a:cxnLst/>
          <a:rect l="0" t="0" r="0" b="0"/>
          <a:pathLst>
            <a:path>
              <a:moveTo>
                <a:pt x="4846826" y="2298310"/>
              </a:moveTo>
              <a:arcTo wR="2425070" hR="2425070" stAng="21420224" swAng="219557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A6AF09D-CDAE-46A0-A3DB-96C7FF0167A9}">
      <dsp:nvSpPr>
        <dsp:cNvPr id="0" name=""/>
        <dsp:cNvSpPr/>
      </dsp:nvSpPr>
      <dsp:spPr>
        <a:xfrm>
          <a:off x="4794926" y="4390140"/>
          <a:ext cx="1868094" cy="12142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a:t>External Action Service</a:t>
          </a:r>
        </a:p>
      </dsp:txBody>
      <dsp:txXfrm>
        <a:off x="4854201" y="4449415"/>
        <a:ext cx="1749544" cy="1095711"/>
      </dsp:txXfrm>
    </dsp:sp>
    <dsp:sp modelId="{EAFCADFA-6AEB-4A4F-B2E1-D6B2F315F96F}">
      <dsp:nvSpPr>
        <dsp:cNvPr id="0" name=""/>
        <dsp:cNvSpPr/>
      </dsp:nvSpPr>
      <dsp:spPr>
        <a:xfrm>
          <a:off x="1878481" y="610276"/>
          <a:ext cx="4850141" cy="4850141"/>
        </a:xfrm>
        <a:custGeom>
          <a:avLst/>
          <a:gdLst/>
          <a:ahLst/>
          <a:cxnLst/>
          <a:rect l="0" t="0" r="0" b="0"/>
          <a:pathLst>
            <a:path>
              <a:moveTo>
                <a:pt x="2906816" y="4801810"/>
              </a:moveTo>
              <a:arcTo wR="2425070" hR="2425070" stAng="4712510" swAng="137497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0251708-18F5-4431-9C77-96AFCF55CCD1}">
      <dsp:nvSpPr>
        <dsp:cNvPr id="0" name=""/>
        <dsp:cNvSpPr/>
      </dsp:nvSpPr>
      <dsp:spPr>
        <a:xfrm>
          <a:off x="1944084" y="4390140"/>
          <a:ext cx="1868094" cy="12142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a:t>Commission </a:t>
          </a:r>
        </a:p>
      </dsp:txBody>
      <dsp:txXfrm>
        <a:off x="2003359" y="4449415"/>
        <a:ext cx="1749544" cy="1095711"/>
      </dsp:txXfrm>
    </dsp:sp>
    <dsp:sp modelId="{860C1722-40AA-40C7-9E67-3E5C5AC7B1BE}">
      <dsp:nvSpPr>
        <dsp:cNvPr id="0" name=""/>
        <dsp:cNvSpPr/>
      </dsp:nvSpPr>
      <dsp:spPr>
        <a:xfrm>
          <a:off x="1878481" y="610276"/>
          <a:ext cx="4850141" cy="4850141"/>
        </a:xfrm>
        <a:custGeom>
          <a:avLst/>
          <a:gdLst/>
          <a:ahLst/>
          <a:cxnLst/>
          <a:rect l="0" t="0" r="0" b="0"/>
          <a:pathLst>
            <a:path>
              <a:moveTo>
                <a:pt x="405097" y="3766963"/>
              </a:moveTo>
              <a:arcTo wR="2425070" hR="2425070" stAng="8784207" swAng="219557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F211169-74EE-4994-8FFE-0D31A7556266}">
      <dsp:nvSpPr>
        <dsp:cNvPr id="0" name=""/>
        <dsp:cNvSpPr/>
      </dsp:nvSpPr>
      <dsp:spPr>
        <a:xfrm>
          <a:off x="1063125" y="1678828"/>
          <a:ext cx="1868094" cy="12142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ZA" sz="2200" kern="1200"/>
            <a:t>European</a:t>
          </a:r>
        </a:p>
        <a:p>
          <a:pPr marL="0" lvl="0" indent="0" algn="ctr" defTabSz="977900">
            <a:lnSpc>
              <a:spcPct val="90000"/>
            </a:lnSpc>
            <a:spcBef>
              <a:spcPct val="0"/>
            </a:spcBef>
            <a:spcAft>
              <a:spcPct val="35000"/>
            </a:spcAft>
            <a:buNone/>
          </a:pPr>
          <a:r>
            <a:rPr lang="en-ZA" sz="2200" kern="1200"/>
            <a:t>Parliament</a:t>
          </a:r>
        </a:p>
      </dsp:txBody>
      <dsp:txXfrm>
        <a:off x="1122400" y="1738103"/>
        <a:ext cx="1749544" cy="1095711"/>
      </dsp:txXfrm>
    </dsp:sp>
    <dsp:sp modelId="{088DD44C-3290-4CD0-96B7-AA30209C4B14}">
      <dsp:nvSpPr>
        <dsp:cNvPr id="0" name=""/>
        <dsp:cNvSpPr/>
      </dsp:nvSpPr>
      <dsp:spPr>
        <a:xfrm>
          <a:off x="1878481" y="610276"/>
          <a:ext cx="4850141" cy="4850141"/>
        </a:xfrm>
        <a:custGeom>
          <a:avLst/>
          <a:gdLst/>
          <a:ahLst/>
          <a:cxnLst/>
          <a:rect l="0" t="0" r="0" b="0"/>
          <a:pathLst>
            <a:path>
              <a:moveTo>
                <a:pt x="422704" y="1057043"/>
              </a:moveTo>
              <a:arcTo wR="2425070" hR="2425070" stAng="12860466" swAng="1960584"/>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20CE7F-7CD2-A840-B6DB-17C873D000D9}">
      <dsp:nvSpPr>
        <dsp:cNvPr id="0" name=""/>
        <dsp:cNvSpPr/>
      </dsp:nvSpPr>
      <dsp:spPr>
        <a:xfrm>
          <a:off x="510247" y="2377"/>
          <a:ext cx="1460785" cy="8764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Georgia" panose="02040502050405020303" pitchFamily="18" charset="0"/>
            </a:rPr>
            <a:t>COHOM </a:t>
          </a:r>
          <a:r>
            <a:rPr lang="en-ZA" sz="1000" kern="1200">
              <a:latin typeface="Georgia" panose="02040502050405020303" pitchFamily="18" charset="0"/>
            </a:rPr>
            <a:t>–</a:t>
          </a:r>
          <a:r>
            <a:rPr lang="en-US" sz="1000" kern="1200">
              <a:latin typeface="Georgia" panose="02040502050405020303" pitchFamily="18" charset="0"/>
            </a:rPr>
            <a:t> Human Rights</a:t>
          </a:r>
        </a:p>
      </dsp:txBody>
      <dsp:txXfrm>
        <a:off x="510247" y="2377"/>
        <a:ext cx="1460785" cy="876471"/>
      </dsp:txXfrm>
    </dsp:sp>
    <dsp:sp modelId="{C92C9361-DD6A-DC4D-80F2-4A1DB91737CA}">
      <dsp:nvSpPr>
        <dsp:cNvPr id="0" name=""/>
        <dsp:cNvSpPr/>
      </dsp:nvSpPr>
      <dsp:spPr>
        <a:xfrm>
          <a:off x="2117111" y="2377"/>
          <a:ext cx="1460785" cy="8764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Georgia" panose="02040502050405020303" pitchFamily="18" charset="0"/>
            </a:rPr>
            <a:t>CODEV – Development Cooperation</a:t>
          </a:r>
        </a:p>
      </dsp:txBody>
      <dsp:txXfrm>
        <a:off x="2117111" y="2377"/>
        <a:ext cx="1460785" cy="876471"/>
      </dsp:txXfrm>
    </dsp:sp>
    <dsp:sp modelId="{7865C5D2-6F93-BB43-9889-B5A30901880A}">
      <dsp:nvSpPr>
        <dsp:cNvPr id="0" name=""/>
        <dsp:cNvSpPr/>
      </dsp:nvSpPr>
      <dsp:spPr>
        <a:xfrm>
          <a:off x="3723975" y="2377"/>
          <a:ext cx="1460785" cy="8764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Georgia" panose="02040502050405020303" pitchFamily="18" charset="0"/>
            </a:rPr>
            <a:t>RELEX </a:t>
          </a:r>
          <a:r>
            <a:rPr lang="en-ZA" sz="1000" kern="1200">
              <a:latin typeface="Georgia" panose="02040502050405020303" pitchFamily="18" charset="0"/>
            </a:rPr>
            <a:t>–</a:t>
          </a:r>
          <a:r>
            <a:rPr lang="en-US" sz="1000" kern="1200">
              <a:latin typeface="Georgia" panose="02040502050405020303" pitchFamily="18" charset="0"/>
            </a:rPr>
            <a:t> Foreign Relations Counsellors</a:t>
          </a:r>
        </a:p>
      </dsp:txBody>
      <dsp:txXfrm>
        <a:off x="3723975" y="2377"/>
        <a:ext cx="1460785" cy="876471"/>
      </dsp:txXfrm>
    </dsp:sp>
    <dsp:sp modelId="{5352C5F3-D2C1-6043-8EF4-CF29833173B4}">
      <dsp:nvSpPr>
        <dsp:cNvPr id="0" name=""/>
        <dsp:cNvSpPr/>
      </dsp:nvSpPr>
      <dsp:spPr>
        <a:xfrm>
          <a:off x="5330839" y="2377"/>
          <a:ext cx="1460785" cy="87647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ZA" sz="1000" kern="1200">
              <a:latin typeface="Georgia" panose="02040502050405020303" pitchFamily="18" charset="0"/>
            </a:rPr>
            <a:t>MAMA –  </a:t>
          </a:r>
          <a:r>
            <a:rPr lang="en-US" sz="1000" kern="1200">
              <a:latin typeface="Georgia" panose="02040502050405020303" pitchFamily="18" charset="0"/>
            </a:rPr>
            <a:t>Mashreq/Maghreb Working Party </a:t>
          </a:r>
        </a:p>
      </dsp:txBody>
      <dsp:txXfrm>
        <a:off x="5330839" y="2377"/>
        <a:ext cx="1460785" cy="876471"/>
      </dsp:txXfrm>
    </dsp:sp>
    <dsp:sp modelId="{0B997C12-CF75-A544-9D1F-41F20D82BFAE}">
      <dsp:nvSpPr>
        <dsp:cNvPr id="0" name=""/>
        <dsp:cNvSpPr/>
      </dsp:nvSpPr>
      <dsp:spPr>
        <a:xfrm>
          <a:off x="6937703" y="2377"/>
          <a:ext cx="1460785" cy="87647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ZA" sz="1000" kern="1200">
              <a:latin typeface="Georgia" panose="02040502050405020303" pitchFamily="18" charset="0"/>
            </a:rPr>
            <a:t>COHAFA – </a:t>
          </a:r>
          <a:r>
            <a:rPr lang="en-US" sz="1000" kern="1200">
              <a:latin typeface="Georgia" panose="02040502050405020303" pitchFamily="18" charset="0"/>
            </a:rPr>
            <a:t>Humanitarian Aid and Food Aid</a:t>
          </a:r>
        </a:p>
      </dsp:txBody>
      <dsp:txXfrm>
        <a:off x="6937703" y="2377"/>
        <a:ext cx="1460785" cy="876471"/>
      </dsp:txXfrm>
    </dsp:sp>
    <dsp:sp modelId="{5B856D53-64C8-5C47-BB08-90F1C46A519E}">
      <dsp:nvSpPr>
        <dsp:cNvPr id="0" name=""/>
        <dsp:cNvSpPr/>
      </dsp:nvSpPr>
      <dsp:spPr>
        <a:xfrm>
          <a:off x="8544566" y="2377"/>
          <a:ext cx="1460785" cy="8764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ZA" sz="1000" kern="1200">
              <a:latin typeface="Georgia" panose="02040502050405020303" pitchFamily="18" charset="0"/>
            </a:rPr>
            <a:t>ACP – </a:t>
          </a:r>
          <a:r>
            <a:rPr lang="en-US" sz="1000" kern="1200">
              <a:latin typeface="Georgia" panose="02040502050405020303" pitchFamily="18" charset="0"/>
            </a:rPr>
            <a:t>African, Caribbean and Pacific  </a:t>
          </a:r>
        </a:p>
      </dsp:txBody>
      <dsp:txXfrm>
        <a:off x="8544566" y="2377"/>
        <a:ext cx="1460785" cy="876471"/>
      </dsp:txXfrm>
    </dsp:sp>
    <dsp:sp modelId="{5479A4FE-F89E-4545-A414-F877C51A22CD}">
      <dsp:nvSpPr>
        <dsp:cNvPr id="0" name=""/>
        <dsp:cNvSpPr/>
      </dsp:nvSpPr>
      <dsp:spPr>
        <a:xfrm>
          <a:off x="510247" y="1024927"/>
          <a:ext cx="1460785" cy="8764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ZA" sz="1000" kern="1200">
              <a:latin typeface="Georgia" panose="02040502050405020303" pitchFamily="18" charset="0"/>
            </a:rPr>
            <a:t>COAFR – Africa Working Party</a:t>
          </a:r>
          <a:endParaRPr lang="en-US" sz="1000" kern="1200">
            <a:latin typeface="Georgia" panose="02040502050405020303" pitchFamily="18" charset="0"/>
          </a:endParaRPr>
        </a:p>
      </dsp:txBody>
      <dsp:txXfrm>
        <a:off x="510247" y="1024927"/>
        <a:ext cx="1460785" cy="876471"/>
      </dsp:txXfrm>
    </dsp:sp>
    <dsp:sp modelId="{A453A170-5EB0-4B49-9EF3-302FB38C8D7A}">
      <dsp:nvSpPr>
        <dsp:cNvPr id="0" name=""/>
        <dsp:cNvSpPr/>
      </dsp:nvSpPr>
      <dsp:spPr>
        <a:xfrm>
          <a:off x="2117111" y="1024927"/>
          <a:ext cx="1460785" cy="8764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ZA" sz="1000" kern="1200" dirty="0">
              <a:latin typeface="Georgia" panose="02040502050405020303" pitchFamily="18" charset="0"/>
            </a:rPr>
            <a:t>MOG – Middle East and Gulf</a:t>
          </a:r>
          <a:endParaRPr lang="en-US" sz="1000" kern="1200" dirty="0">
            <a:latin typeface="Georgia" panose="02040502050405020303" pitchFamily="18" charset="0"/>
          </a:endParaRPr>
        </a:p>
      </dsp:txBody>
      <dsp:txXfrm>
        <a:off x="2117111" y="1024927"/>
        <a:ext cx="1460785" cy="876471"/>
      </dsp:txXfrm>
    </dsp:sp>
    <dsp:sp modelId="{669130D8-E8F1-8A46-A5D1-871C11630B55}">
      <dsp:nvSpPr>
        <dsp:cNvPr id="0" name=""/>
        <dsp:cNvSpPr/>
      </dsp:nvSpPr>
      <dsp:spPr>
        <a:xfrm>
          <a:off x="3723975" y="1024927"/>
          <a:ext cx="1460785" cy="87647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ZA" sz="1000" kern="1200">
              <a:latin typeface="Georgia" panose="02040502050405020303" pitchFamily="18" charset="0"/>
            </a:rPr>
            <a:t>COASI – Asia-Oceania Working Party </a:t>
          </a:r>
          <a:endParaRPr lang="en-US" sz="1000" kern="1200">
            <a:latin typeface="Georgia" panose="02040502050405020303" pitchFamily="18" charset="0"/>
          </a:endParaRPr>
        </a:p>
      </dsp:txBody>
      <dsp:txXfrm>
        <a:off x="3723975" y="1024927"/>
        <a:ext cx="1460785" cy="876471"/>
      </dsp:txXfrm>
    </dsp:sp>
    <dsp:sp modelId="{7E437CCE-4F86-1141-81A4-0D30F9252034}">
      <dsp:nvSpPr>
        <dsp:cNvPr id="0" name=""/>
        <dsp:cNvSpPr/>
      </dsp:nvSpPr>
      <dsp:spPr>
        <a:xfrm>
          <a:off x="5330839" y="1024927"/>
          <a:ext cx="1460785" cy="87647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ZA" sz="1000" kern="1200">
              <a:latin typeface="Georgia" panose="02040502050405020303" pitchFamily="18" charset="0"/>
            </a:rPr>
            <a:t>COEST – </a:t>
          </a:r>
          <a:r>
            <a:rPr lang="en-US" sz="1000" kern="1200">
              <a:latin typeface="Georgia" panose="02040502050405020303" pitchFamily="18" charset="0"/>
            </a:rPr>
            <a:t>Eastern Europe and Central Asia</a:t>
          </a:r>
        </a:p>
      </dsp:txBody>
      <dsp:txXfrm>
        <a:off x="5330839" y="1024927"/>
        <a:ext cx="1460785" cy="876471"/>
      </dsp:txXfrm>
    </dsp:sp>
    <dsp:sp modelId="{8A320DFA-DE68-8F48-8910-119CA06FA0C8}">
      <dsp:nvSpPr>
        <dsp:cNvPr id="0" name=""/>
        <dsp:cNvSpPr/>
      </dsp:nvSpPr>
      <dsp:spPr>
        <a:xfrm>
          <a:off x="6937703" y="1024927"/>
          <a:ext cx="1460785" cy="8764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ZA" sz="1000" kern="1200">
              <a:latin typeface="Georgia" panose="02040502050405020303" pitchFamily="18" charset="0"/>
            </a:rPr>
            <a:t>CONUN – </a:t>
          </a:r>
          <a:r>
            <a:rPr lang="en-US" sz="1000" kern="1200">
              <a:latin typeface="Georgia" panose="02040502050405020303" pitchFamily="18" charset="0"/>
            </a:rPr>
            <a:t>United Nations Working Party</a:t>
          </a:r>
        </a:p>
      </dsp:txBody>
      <dsp:txXfrm>
        <a:off x="6937703" y="1024927"/>
        <a:ext cx="1460785" cy="876471"/>
      </dsp:txXfrm>
    </dsp:sp>
    <dsp:sp modelId="{4F4A7C88-3131-F342-AC77-D1F5D49624D8}">
      <dsp:nvSpPr>
        <dsp:cNvPr id="0" name=""/>
        <dsp:cNvSpPr/>
      </dsp:nvSpPr>
      <dsp:spPr>
        <a:xfrm>
          <a:off x="8544566" y="1024927"/>
          <a:ext cx="1460785" cy="8764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Georgia" panose="02040502050405020303" pitchFamily="18" charset="0"/>
            </a:rPr>
            <a:t>COTRA – Transatlantic Relations</a:t>
          </a:r>
        </a:p>
      </dsp:txBody>
      <dsp:txXfrm>
        <a:off x="8544566" y="1024927"/>
        <a:ext cx="1460785" cy="876471"/>
      </dsp:txXfrm>
    </dsp:sp>
    <dsp:sp modelId="{1B0C1CE8-71A9-2D4A-93E8-D8CA8249EDA1}">
      <dsp:nvSpPr>
        <dsp:cNvPr id="0" name=""/>
        <dsp:cNvSpPr/>
      </dsp:nvSpPr>
      <dsp:spPr>
        <a:xfrm>
          <a:off x="510247" y="2047477"/>
          <a:ext cx="1460785" cy="8764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Georgia" panose="02040502050405020303" pitchFamily="18" charset="0"/>
            </a:rPr>
            <a:t>COMEP </a:t>
          </a:r>
          <a:r>
            <a:rPr lang="en-ZA" sz="1000" kern="1200">
              <a:latin typeface="Georgia" panose="02040502050405020303" pitchFamily="18" charset="0"/>
            </a:rPr>
            <a:t>–</a:t>
          </a:r>
          <a:r>
            <a:rPr lang="en-US" sz="1000" kern="1200">
              <a:latin typeface="Georgia" panose="02040502050405020303" pitchFamily="18" charset="0"/>
            </a:rPr>
            <a:t> Ad hoc Working Party on the Middle East Peace Process </a:t>
          </a:r>
        </a:p>
      </dsp:txBody>
      <dsp:txXfrm>
        <a:off x="510247" y="2047477"/>
        <a:ext cx="1460785" cy="876471"/>
      </dsp:txXfrm>
    </dsp:sp>
    <dsp:sp modelId="{DB205EA2-7D0F-F343-A530-C9D5BD63173F}">
      <dsp:nvSpPr>
        <dsp:cNvPr id="0" name=""/>
        <dsp:cNvSpPr/>
      </dsp:nvSpPr>
      <dsp:spPr>
        <a:xfrm>
          <a:off x="2117111" y="2047477"/>
          <a:ext cx="1460785" cy="87647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Georgia" panose="02040502050405020303" pitchFamily="18" charset="0"/>
            </a:rPr>
            <a:t>CODEV-PI – Working Party on Development Cooperation and International Partnerships</a:t>
          </a:r>
        </a:p>
      </dsp:txBody>
      <dsp:txXfrm>
        <a:off x="2117111" y="2047477"/>
        <a:ext cx="1460785" cy="876471"/>
      </dsp:txXfrm>
    </dsp:sp>
    <dsp:sp modelId="{62886958-7B72-C944-A48B-1E1D5E5D44DB}">
      <dsp:nvSpPr>
        <dsp:cNvPr id="0" name=""/>
        <dsp:cNvSpPr/>
      </dsp:nvSpPr>
      <dsp:spPr>
        <a:xfrm>
          <a:off x="3723975" y="2047477"/>
          <a:ext cx="1460785" cy="87647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Georgia" panose="02040502050405020303" pitchFamily="18" charset="0"/>
            </a:rPr>
            <a:t>COMET – Restrictive measures to combat terrorism</a:t>
          </a:r>
        </a:p>
      </dsp:txBody>
      <dsp:txXfrm>
        <a:off x="3723975" y="2047477"/>
        <a:ext cx="1460785" cy="876471"/>
      </dsp:txXfrm>
    </dsp:sp>
    <dsp:sp modelId="{EBAC144E-4821-5F46-A68B-641B4CC1A52B}">
      <dsp:nvSpPr>
        <dsp:cNvPr id="0" name=""/>
        <dsp:cNvSpPr/>
      </dsp:nvSpPr>
      <dsp:spPr>
        <a:xfrm>
          <a:off x="5330839" y="2047477"/>
          <a:ext cx="1460785" cy="8764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Georgia" panose="02040502050405020303" pitchFamily="18" charset="0"/>
            </a:rPr>
            <a:t>Terrorism (International Aspects)</a:t>
          </a:r>
        </a:p>
      </dsp:txBody>
      <dsp:txXfrm>
        <a:off x="5330839" y="2047477"/>
        <a:ext cx="1460785" cy="876471"/>
      </dsp:txXfrm>
    </dsp:sp>
    <dsp:sp modelId="{5DF023EE-3C87-2145-9BE4-9576CA42BB7A}">
      <dsp:nvSpPr>
        <dsp:cNvPr id="0" name=""/>
        <dsp:cNvSpPr/>
      </dsp:nvSpPr>
      <dsp:spPr>
        <a:xfrm>
          <a:off x="6937703" y="2047477"/>
          <a:ext cx="1460785" cy="87647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Georgia" panose="02040502050405020303" pitchFamily="18" charset="0"/>
            </a:rPr>
            <a:t>External Aspects of Asylum and Migration</a:t>
          </a:r>
        </a:p>
      </dsp:txBody>
      <dsp:txXfrm>
        <a:off x="6937703" y="2047477"/>
        <a:ext cx="1460785" cy="876471"/>
      </dsp:txXfrm>
    </dsp:sp>
    <dsp:sp modelId="{4371E74D-A690-2A42-9B6A-C1DA9F3143FC}">
      <dsp:nvSpPr>
        <dsp:cNvPr id="0" name=""/>
        <dsp:cNvSpPr/>
      </dsp:nvSpPr>
      <dsp:spPr>
        <a:xfrm>
          <a:off x="8544566" y="2047477"/>
          <a:ext cx="1460785" cy="8764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Georgia" panose="02040502050405020303" pitchFamily="18" charset="0"/>
            </a:rPr>
            <a:t>Working Party on Maritime Issues</a:t>
          </a:r>
        </a:p>
      </dsp:txBody>
      <dsp:txXfrm>
        <a:off x="8544566" y="2047477"/>
        <a:ext cx="1460785" cy="876471"/>
      </dsp:txXfrm>
    </dsp:sp>
    <dsp:sp modelId="{8682126B-706B-FF4B-A2B7-199E4DE4BA9C}">
      <dsp:nvSpPr>
        <dsp:cNvPr id="0" name=""/>
        <dsp:cNvSpPr/>
      </dsp:nvSpPr>
      <dsp:spPr>
        <a:xfrm>
          <a:off x="2920543" y="3070026"/>
          <a:ext cx="1460785" cy="87647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Georgia" panose="02040502050405020303" pitchFamily="18" charset="0"/>
            </a:rPr>
            <a:t>Working Party on Non-Proliferation and Arms Exports</a:t>
          </a:r>
        </a:p>
      </dsp:txBody>
      <dsp:txXfrm>
        <a:off x="2920543" y="3070026"/>
        <a:ext cx="1460785" cy="876471"/>
      </dsp:txXfrm>
    </dsp:sp>
    <dsp:sp modelId="{F1104CA1-7A98-3F4C-AA09-6A5932EA8A5C}">
      <dsp:nvSpPr>
        <dsp:cNvPr id="0" name=""/>
        <dsp:cNvSpPr/>
      </dsp:nvSpPr>
      <dsp:spPr>
        <a:xfrm>
          <a:off x="4527407" y="3070026"/>
          <a:ext cx="1460785" cy="87647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Georgia" panose="02040502050405020303" pitchFamily="18" charset="0"/>
            </a:rPr>
            <a:t>Working Party on Public International Law</a:t>
          </a:r>
        </a:p>
      </dsp:txBody>
      <dsp:txXfrm>
        <a:off x="4527407" y="3070026"/>
        <a:ext cx="1460785" cy="876471"/>
      </dsp:txXfrm>
    </dsp:sp>
    <dsp:sp modelId="{612F0938-0E45-0B46-8048-F1B6EB7BC852}">
      <dsp:nvSpPr>
        <dsp:cNvPr id="0" name=""/>
        <dsp:cNvSpPr/>
      </dsp:nvSpPr>
      <dsp:spPr>
        <a:xfrm>
          <a:off x="6134271" y="3070026"/>
          <a:ext cx="1460785" cy="8764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i="1" kern="1200">
              <a:latin typeface="Georgia" panose="02040502050405020303" pitchFamily="18" charset="0"/>
            </a:rPr>
            <a:t>And a whole lot more…</a:t>
          </a:r>
          <a:endParaRPr lang="en-US" sz="1000" kern="1200">
            <a:latin typeface="Georgia" panose="02040502050405020303" pitchFamily="18" charset="0"/>
          </a:endParaRPr>
        </a:p>
      </dsp:txBody>
      <dsp:txXfrm>
        <a:off x="6134271" y="3070026"/>
        <a:ext cx="1460785" cy="8764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68B87-B5EC-41C0-8A99-01D731A73694}">
      <dsp:nvSpPr>
        <dsp:cNvPr id="0" name=""/>
        <dsp:cNvSpPr/>
      </dsp:nvSpPr>
      <dsp:spPr>
        <a:xfrm>
          <a:off x="0" y="531"/>
          <a:ext cx="3579341"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67A98-EA03-4E88-BC2B-107BF1418815}">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7C96A2-E91B-4504-8955-B86F5C79BCAD}">
      <dsp:nvSpPr>
        <dsp:cNvPr id="0" name=""/>
        <dsp:cNvSpPr/>
      </dsp:nvSpPr>
      <dsp:spPr>
        <a:xfrm>
          <a:off x="1435590" y="531"/>
          <a:ext cx="214375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100000"/>
            </a:lnSpc>
            <a:spcBef>
              <a:spcPct val="0"/>
            </a:spcBef>
            <a:spcAft>
              <a:spcPct val="35000"/>
            </a:spcAft>
            <a:buNone/>
          </a:pPr>
          <a:r>
            <a:rPr lang="en-US" sz="1800" kern="1200" dirty="0">
              <a:latin typeface="Georgia" panose="02040502050405020303" pitchFamily="18" charset="0"/>
            </a:rPr>
            <a:t>Be specific, tailored and realistic with asks</a:t>
          </a:r>
        </a:p>
      </dsp:txBody>
      <dsp:txXfrm>
        <a:off x="1435590" y="531"/>
        <a:ext cx="2143750" cy="1242935"/>
      </dsp:txXfrm>
    </dsp:sp>
    <dsp:sp modelId="{D23F9FD3-1221-4494-84E3-41EB5407A676}">
      <dsp:nvSpPr>
        <dsp:cNvPr id="0" name=""/>
        <dsp:cNvSpPr/>
      </dsp:nvSpPr>
      <dsp:spPr>
        <a:xfrm>
          <a:off x="0" y="1554201"/>
          <a:ext cx="3579341"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53F81B-82EA-4B76-A37E-8D1A8FE90DD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F4254-D297-4386-ADE8-56410034C2A2}">
      <dsp:nvSpPr>
        <dsp:cNvPr id="0" name=""/>
        <dsp:cNvSpPr/>
      </dsp:nvSpPr>
      <dsp:spPr>
        <a:xfrm>
          <a:off x="1435590" y="1554201"/>
          <a:ext cx="214375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100000"/>
            </a:lnSpc>
            <a:spcBef>
              <a:spcPct val="0"/>
            </a:spcBef>
            <a:spcAft>
              <a:spcPct val="35000"/>
            </a:spcAft>
            <a:buNone/>
          </a:pPr>
          <a:r>
            <a:rPr lang="en-US" sz="1800" kern="1200">
              <a:latin typeface="Georgia" panose="02040502050405020303" pitchFamily="18" charset="0"/>
            </a:rPr>
            <a:t>What is your audience willing to hear? </a:t>
          </a:r>
        </a:p>
      </dsp:txBody>
      <dsp:txXfrm>
        <a:off x="1435590" y="1554201"/>
        <a:ext cx="2143750" cy="1242935"/>
      </dsp:txXfrm>
    </dsp:sp>
    <dsp:sp modelId="{BB33AA19-0400-43AA-B2B0-2A54570B0EE3}">
      <dsp:nvSpPr>
        <dsp:cNvPr id="0" name=""/>
        <dsp:cNvSpPr/>
      </dsp:nvSpPr>
      <dsp:spPr>
        <a:xfrm>
          <a:off x="0" y="3107870"/>
          <a:ext cx="3579341"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DDDAD9-BE56-47B7-8CF6-A6F0E638F4FB}">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824D1B-ACCE-4D5A-AD48-0A52A9663529}">
      <dsp:nvSpPr>
        <dsp:cNvPr id="0" name=""/>
        <dsp:cNvSpPr/>
      </dsp:nvSpPr>
      <dsp:spPr>
        <a:xfrm>
          <a:off x="1435590" y="3107870"/>
          <a:ext cx="214375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800100">
            <a:lnSpc>
              <a:spcPct val="100000"/>
            </a:lnSpc>
            <a:spcBef>
              <a:spcPct val="0"/>
            </a:spcBef>
            <a:spcAft>
              <a:spcPct val="35000"/>
            </a:spcAft>
            <a:buNone/>
          </a:pPr>
          <a:r>
            <a:rPr lang="en-US" sz="1800" kern="1200">
              <a:latin typeface="Georgia" panose="02040502050405020303" pitchFamily="18" charset="0"/>
            </a:rPr>
            <a:t>Who will your audience listen to?</a:t>
          </a:r>
        </a:p>
      </dsp:txBody>
      <dsp:txXfrm>
        <a:off x="1435590" y="3107870"/>
        <a:ext cx="2143750" cy="12429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68B87-B5EC-41C0-8A99-01D731A73694}">
      <dsp:nvSpPr>
        <dsp:cNvPr id="0" name=""/>
        <dsp:cNvSpPr/>
      </dsp:nvSpPr>
      <dsp:spPr>
        <a:xfrm>
          <a:off x="0" y="707092"/>
          <a:ext cx="3393991"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67A98-EA03-4E88-BC2B-107BF1418815}">
      <dsp:nvSpPr>
        <dsp:cNvPr id="0" name=""/>
        <dsp:cNvSpPr/>
      </dsp:nvSpPr>
      <dsp:spPr>
        <a:xfrm>
          <a:off x="394883" y="1000807"/>
          <a:ext cx="717970" cy="71797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7C96A2-E91B-4504-8955-B86F5C79BCAD}">
      <dsp:nvSpPr>
        <dsp:cNvPr id="0" name=""/>
        <dsp:cNvSpPr/>
      </dsp:nvSpPr>
      <dsp:spPr>
        <a:xfrm>
          <a:off x="1507738" y="707092"/>
          <a:ext cx="1886252"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44550" rtl="0">
            <a:lnSpc>
              <a:spcPct val="100000"/>
            </a:lnSpc>
            <a:spcBef>
              <a:spcPct val="0"/>
            </a:spcBef>
            <a:spcAft>
              <a:spcPct val="35000"/>
            </a:spcAft>
            <a:buNone/>
          </a:pPr>
          <a:r>
            <a:rPr lang="en-US" sz="1900" b="0" kern="1200" dirty="0"/>
            <a:t>Be</a:t>
          </a:r>
          <a:r>
            <a:rPr lang="en-US" sz="1900" b="0" kern="1200" dirty="0">
              <a:latin typeface="Calibri Light" panose="020F0302020204030204"/>
            </a:rPr>
            <a:t> bold and even outlandish in statements</a:t>
          </a:r>
          <a:endParaRPr lang="en-US" sz="1900" b="0" kern="1200" dirty="0"/>
        </a:p>
      </dsp:txBody>
      <dsp:txXfrm>
        <a:off x="1507738" y="707092"/>
        <a:ext cx="1886252" cy="1305401"/>
      </dsp:txXfrm>
    </dsp:sp>
    <dsp:sp modelId="{D23F9FD3-1221-4494-84E3-41EB5407A676}">
      <dsp:nvSpPr>
        <dsp:cNvPr id="0" name=""/>
        <dsp:cNvSpPr/>
      </dsp:nvSpPr>
      <dsp:spPr>
        <a:xfrm>
          <a:off x="0" y="2338844"/>
          <a:ext cx="3393991"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53F81B-82EA-4B76-A37E-8D1A8FE90DD0}">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7F4254-D297-4386-ADE8-56410034C2A2}">
      <dsp:nvSpPr>
        <dsp:cNvPr id="0" name=""/>
        <dsp:cNvSpPr/>
      </dsp:nvSpPr>
      <dsp:spPr>
        <a:xfrm>
          <a:off x="1507738" y="2338844"/>
          <a:ext cx="1886252"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44550">
            <a:lnSpc>
              <a:spcPct val="100000"/>
            </a:lnSpc>
            <a:spcBef>
              <a:spcPct val="0"/>
            </a:spcBef>
            <a:spcAft>
              <a:spcPct val="35000"/>
            </a:spcAft>
            <a:buNone/>
          </a:pPr>
          <a:r>
            <a:rPr lang="en-US" sz="1900" kern="1200">
              <a:latin typeface="Calibri Light" panose="020F0302020204030204"/>
            </a:rPr>
            <a:t>Make the extraordinary seem possible</a:t>
          </a:r>
          <a:endParaRPr lang="en-US" sz="1900" kern="1200"/>
        </a:p>
      </dsp:txBody>
      <dsp:txXfrm>
        <a:off x="1507738" y="2338844"/>
        <a:ext cx="1886252" cy="13054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87FAB-4C08-C048-B703-9843F8965AE8}" type="datetimeFigureOut">
              <a:rPr lang="en-GB" smtClean="0"/>
              <a:t>16/12/2025</a:t>
            </a:fld>
            <a:endParaRPr lang="en-GB"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51CA9-42EB-4440-90E5-77D0D261FD71}" type="slidenum">
              <a:rPr lang="en-GB" smtClean="0"/>
              <a:t>‹N›</a:t>
            </a:fld>
            <a:endParaRPr lang="en-GB" dirty="0"/>
          </a:p>
        </p:txBody>
      </p:sp>
    </p:spTree>
    <p:extLst>
      <p:ext uri="{BB962C8B-B14F-4D97-AF65-F5344CB8AC3E}">
        <p14:creationId xmlns:p14="http://schemas.microsoft.com/office/powerpoint/2010/main" val="1424773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it-IT" b="0" i="1" dirty="0">
              <a:solidFill>
                <a:srgbClr val="333333"/>
              </a:solidFill>
              <a:effectLst/>
              <a:latin typeface="Roboto" panose="020F0502020204030204" pitchFamily="34" charset="0"/>
            </a:endParaRPr>
          </a:p>
        </p:txBody>
      </p:sp>
      <p:sp>
        <p:nvSpPr>
          <p:cNvPr id="4" name="Segnaposto numero diapositiva 3"/>
          <p:cNvSpPr>
            <a:spLocks noGrp="1"/>
          </p:cNvSpPr>
          <p:nvPr>
            <p:ph type="sldNum" sz="quarter" idx="5"/>
          </p:nvPr>
        </p:nvSpPr>
        <p:spPr/>
        <p:txBody>
          <a:bodyPr/>
          <a:lstStyle/>
          <a:p>
            <a:fld id="{87151CA9-42EB-4440-90E5-77D0D261FD71}" type="slidenum">
              <a:rPr lang="en-GB" smtClean="0"/>
              <a:t>1</a:t>
            </a:fld>
            <a:endParaRPr lang="en-GB" dirty="0"/>
          </a:p>
        </p:txBody>
      </p:sp>
    </p:spTree>
    <p:extLst>
      <p:ext uri="{BB962C8B-B14F-4D97-AF65-F5344CB8AC3E}">
        <p14:creationId xmlns:p14="http://schemas.microsoft.com/office/powerpoint/2010/main" val="4248531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51CA9-42EB-4440-90E5-77D0D261FD71}" type="slidenum">
              <a:rPr lang="en-GB" smtClean="0"/>
              <a:t>12</a:t>
            </a:fld>
            <a:endParaRPr lang="en-GB" dirty="0"/>
          </a:p>
        </p:txBody>
      </p:sp>
    </p:spTree>
    <p:extLst>
      <p:ext uri="{BB962C8B-B14F-4D97-AF65-F5344CB8AC3E}">
        <p14:creationId xmlns:p14="http://schemas.microsoft.com/office/powerpoint/2010/main" val="1295830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51CA9-42EB-4440-90E5-77D0D261FD71}" type="slidenum">
              <a:rPr lang="en-GB" smtClean="0"/>
              <a:t>13</a:t>
            </a:fld>
            <a:endParaRPr lang="en-GB" dirty="0"/>
          </a:p>
        </p:txBody>
      </p:sp>
    </p:spTree>
    <p:extLst>
      <p:ext uri="{BB962C8B-B14F-4D97-AF65-F5344CB8AC3E}">
        <p14:creationId xmlns:p14="http://schemas.microsoft.com/office/powerpoint/2010/main" val="811067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51CA9-42EB-4440-90E5-77D0D261FD71}" type="slidenum">
              <a:rPr lang="en-GB" smtClean="0"/>
              <a:t>14</a:t>
            </a:fld>
            <a:endParaRPr lang="en-GB" dirty="0"/>
          </a:p>
        </p:txBody>
      </p:sp>
    </p:spTree>
    <p:extLst>
      <p:ext uri="{BB962C8B-B14F-4D97-AF65-F5344CB8AC3E}">
        <p14:creationId xmlns:p14="http://schemas.microsoft.com/office/powerpoint/2010/main" val="3790222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51CA9-42EB-4440-90E5-77D0D261FD71}" type="slidenum">
              <a:rPr lang="en-GB" smtClean="0"/>
              <a:t>15</a:t>
            </a:fld>
            <a:endParaRPr lang="en-GB" dirty="0"/>
          </a:p>
        </p:txBody>
      </p:sp>
    </p:spTree>
    <p:extLst>
      <p:ext uri="{BB962C8B-B14F-4D97-AF65-F5344CB8AC3E}">
        <p14:creationId xmlns:p14="http://schemas.microsoft.com/office/powerpoint/2010/main" val="1411556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51CA9-42EB-4440-90E5-77D0D261FD71}" type="slidenum">
              <a:rPr lang="en-GB" smtClean="0"/>
              <a:t>16</a:t>
            </a:fld>
            <a:endParaRPr lang="en-GB" dirty="0"/>
          </a:p>
        </p:txBody>
      </p:sp>
    </p:spTree>
    <p:extLst>
      <p:ext uri="{BB962C8B-B14F-4D97-AF65-F5344CB8AC3E}">
        <p14:creationId xmlns:p14="http://schemas.microsoft.com/office/powerpoint/2010/main" val="3495517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51CA9-42EB-4440-90E5-77D0D261FD71}" type="slidenum">
              <a:rPr lang="en-GB" smtClean="0"/>
              <a:t>17</a:t>
            </a:fld>
            <a:endParaRPr lang="en-GB" dirty="0"/>
          </a:p>
        </p:txBody>
      </p:sp>
    </p:spTree>
    <p:extLst>
      <p:ext uri="{BB962C8B-B14F-4D97-AF65-F5344CB8AC3E}">
        <p14:creationId xmlns:p14="http://schemas.microsoft.com/office/powerpoint/2010/main" val="94047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4C709D-DCE7-4FE2-B8E2-27B5640FA229}" type="slidenum">
              <a:rPr lang="en-ZA" smtClean="0"/>
              <a:t>34</a:t>
            </a:fld>
            <a:endParaRPr lang="en-ZA"/>
          </a:p>
        </p:txBody>
      </p:sp>
    </p:spTree>
    <p:extLst>
      <p:ext uri="{BB962C8B-B14F-4D97-AF65-F5344CB8AC3E}">
        <p14:creationId xmlns:p14="http://schemas.microsoft.com/office/powerpoint/2010/main" val="3309786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Pride month example</a:t>
            </a:r>
          </a:p>
        </p:txBody>
      </p:sp>
      <p:sp>
        <p:nvSpPr>
          <p:cNvPr id="4" name="Slide Number Placeholder 3"/>
          <p:cNvSpPr>
            <a:spLocks noGrp="1"/>
          </p:cNvSpPr>
          <p:nvPr>
            <p:ph type="sldNum" sz="quarter" idx="5"/>
          </p:nvPr>
        </p:nvSpPr>
        <p:spPr/>
        <p:txBody>
          <a:bodyPr/>
          <a:lstStyle/>
          <a:p>
            <a:fld id="{EB4C709D-DCE7-4FE2-B8E2-27B5640FA229}" type="slidenum">
              <a:rPr lang="en-ZA" smtClean="0"/>
              <a:t>41</a:t>
            </a:fld>
            <a:endParaRPr lang="en-ZA"/>
          </a:p>
        </p:txBody>
      </p:sp>
    </p:spTree>
    <p:extLst>
      <p:ext uri="{BB962C8B-B14F-4D97-AF65-F5344CB8AC3E}">
        <p14:creationId xmlns:p14="http://schemas.microsoft.com/office/powerpoint/2010/main" val="3659227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4C709D-DCE7-4FE2-B8E2-27B5640FA229}" type="slidenum">
              <a:rPr lang="en-ZA" smtClean="0"/>
              <a:t>43</a:t>
            </a:fld>
            <a:endParaRPr lang="en-ZA"/>
          </a:p>
        </p:txBody>
      </p:sp>
    </p:spTree>
    <p:extLst>
      <p:ext uri="{BB962C8B-B14F-4D97-AF65-F5344CB8AC3E}">
        <p14:creationId xmlns:p14="http://schemas.microsoft.com/office/powerpoint/2010/main" val="351497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3</a:t>
            </a:fld>
            <a:endParaRPr lang="en-GB" dirty="0"/>
          </a:p>
        </p:txBody>
      </p:sp>
    </p:spTree>
    <p:extLst>
      <p:ext uri="{BB962C8B-B14F-4D97-AF65-F5344CB8AC3E}">
        <p14:creationId xmlns:p14="http://schemas.microsoft.com/office/powerpoint/2010/main" val="772957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4</a:t>
            </a:fld>
            <a:endParaRPr lang="en-GB" dirty="0"/>
          </a:p>
        </p:txBody>
      </p:sp>
    </p:spTree>
    <p:extLst>
      <p:ext uri="{BB962C8B-B14F-4D97-AF65-F5344CB8AC3E}">
        <p14:creationId xmlns:p14="http://schemas.microsoft.com/office/powerpoint/2010/main" val="399227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5</a:t>
            </a:fld>
            <a:endParaRPr lang="en-GB" dirty="0"/>
          </a:p>
        </p:txBody>
      </p:sp>
    </p:spTree>
    <p:extLst>
      <p:ext uri="{BB962C8B-B14F-4D97-AF65-F5344CB8AC3E}">
        <p14:creationId xmlns:p14="http://schemas.microsoft.com/office/powerpoint/2010/main" val="323634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6</a:t>
            </a:fld>
            <a:endParaRPr lang="en-GB" dirty="0"/>
          </a:p>
        </p:txBody>
      </p:sp>
    </p:spTree>
    <p:extLst>
      <p:ext uri="{BB962C8B-B14F-4D97-AF65-F5344CB8AC3E}">
        <p14:creationId xmlns:p14="http://schemas.microsoft.com/office/powerpoint/2010/main" val="3924582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7</a:t>
            </a:fld>
            <a:endParaRPr lang="en-GB" dirty="0"/>
          </a:p>
        </p:txBody>
      </p:sp>
    </p:spTree>
    <p:extLst>
      <p:ext uri="{BB962C8B-B14F-4D97-AF65-F5344CB8AC3E}">
        <p14:creationId xmlns:p14="http://schemas.microsoft.com/office/powerpoint/2010/main" val="1616458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51CA9-42EB-4440-90E5-77D0D261FD71}" type="slidenum">
              <a:rPr lang="en-GB" smtClean="0"/>
              <a:t>8</a:t>
            </a:fld>
            <a:endParaRPr lang="en-GB" dirty="0"/>
          </a:p>
        </p:txBody>
      </p:sp>
    </p:spTree>
    <p:extLst>
      <p:ext uri="{BB962C8B-B14F-4D97-AF65-F5344CB8AC3E}">
        <p14:creationId xmlns:p14="http://schemas.microsoft.com/office/powerpoint/2010/main" val="2405571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fld id="{87151CA9-42EB-4440-90E5-77D0D261FD71}" type="slidenum">
              <a:rPr lang="en-GB" smtClean="0"/>
              <a:t>9</a:t>
            </a:fld>
            <a:endParaRPr lang="en-GB" dirty="0"/>
          </a:p>
        </p:txBody>
      </p:sp>
    </p:spTree>
    <p:extLst>
      <p:ext uri="{BB962C8B-B14F-4D97-AF65-F5344CB8AC3E}">
        <p14:creationId xmlns:p14="http://schemas.microsoft.com/office/powerpoint/2010/main" val="2471928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7151CA9-42EB-4440-90E5-77D0D261FD71}" type="slidenum">
              <a:rPr lang="en-GB" smtClean="0"/>
              <a:t>11</a:t>
            </a:fld>
            <a:endParaRPr lang="en-GB" dirty="0"/>
          </a:p>
        </p:txBody>
      </p:sp>
    </p:spTree>
    <p:extLst>
      <p:ext uri="{BB962C8B-B14F-4D97-AF65-F5344CB8AC3E}">
        <p14:creationId xmlns:p14="http://schemas.microsoft.com/office/powerpoint/2010/main" val="4202181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3301720-96EB-E944-9BD4-B0B280585ED4}" type="datetime1">
              <a:rPr lang="it-IT" smtClean="0"/>
              <a:t>16/12/25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63EADB2-E33B-504B-9BAF-FCBB7A7AC14B}" type="datetime1">
              <a:rPr lang="it-IT" smtClean="0"/>
              <a:t>16/12/25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209242-D871-C845-BAA3-1BF963663E6D}" type="datetime1">
              <a:rPr lang="it-IT" smtClean="0"/>
              <a:t>16/12/25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DC9DB-30E7-00F5-BFD5-A0FC737F48F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A9210A5-1AB5-9661-5E86-D476569E6482}"/>
              </a:ext>
            </a:extLst>
          </p:cNvPr>
          <p:cNvSpPr>
            <a:spLocks noGrp="1"/>
          </p:cNvSpPr>
          <p:nvPr>
            <p:ph type="dt" sz="half" idx="10"/>
          </p:nvPr>
        </p:nvSpPr>
        <p:spPr/>
        <p:txBody>
          <a:bodyPr/>
          <a:lstStyle/>
          <a:p>
            <a:fld id="{884F359C-09F4-5A40-B54A-70B6786F5B8B}" type="datetime1">
              <a:rPr lang="it-IT" smtClean="0"/>
              <a:t>16/12/25</a:t>
            </a:fld>
            <a:endParaRPr lang="en-US" dirty="0"/>
          </a:p>
        </p:txBody>
      </p:sp>
      <p:sp>
        <p:nvSpPr>
          <p:cNvPr id="4" name="Footer Placeholder 3">
            <a:extLst>
              <a:ext uri="{FF2B5EF4-FFF2-40B4-BE49-F238E27FC236}">
                <a16:creationId xmlns:a16="http://schemas.microsoft.com/office/drawing/2014/main" id="{23C7BD9F-39AE-EAD9-7CFC-02CD2E5A3C0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A3D3278-56CA-B805-BC9A-29F67815D291}"/>
              </a:ext>
            </a:extLst>
          </p:cNvPr>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31158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FD66914-A3AB-0542-9C78-C4E840E8ED59}" type="datetime1">
              <a:rPr lang="it-IT" smtClean="0"/>
              <a:t>16/12/25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12D1C1A-A209-E54F-AE61-2ABD436CED97}" type="datetime1">
              <a:rPr lang="it-IT" smtClean="0"/>
              <a:t>16/12/25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4E3F419-F58F-2A41-B405-A0BF7C6CB90D}" type="datetime1">
              <a:rPr lang="it-IT" smtClean="0"/>
              <a:t>16/12/25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E94C8E9-18A7-D54B-8FCB-088F226597E4}" type="datetime1">
              <a:rPr lang="it-IT" smtClean="0"/>
              <a:t>16/12/25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8C5E151-7222-1549-BE7F-4369F8454D1C}" type="datetime1">
              <a:rPr lang="it-IT" smtClean="0"/>
              <a:t>16/12/25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06BECD-3B5A-7541-844B-30CEE13DAA09}" type="datetime1">
              <a:rPr lang="it-IT" smtClean="0"/>
              <a:t>16/12/25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3BE3293-77AD-E046-8991-BCC6539FCB1A}" type="datetime1">
              <a:rPr lang="it-IT" smtClean="0"/>
              <a:t>16/12/25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C3C175-1BFB-3442-A643-5798CB8DEAD6}" type="datetime1">
              <a:rPr lang="it-IT" smtClean="0"/>
              <a:t>16/12/25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4F359C-09F4-5A40-B54A-70B6786F5B8B}" type="datetime1">
              <a:rPr lang="it-IT" smtClean="0"/>
              <a:t>16/12/25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8.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e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em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emf"/><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hyperlink" Target="https://www.consilium.europa.eu/en/council-eu/high-representative-foreign-affairs-security-policy/#kaja-kalla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en.wikipedia.org/wiki/Overton_window" TargetMode="External"/><Relationship Id="rId3" Type="http://schemas.openxmlformats.org/officeDocument/2006/relationships/diagramLayout" Target="../diagrams/layout8.xml"/><Relationship Id="rId7" Type="http://schemas.openxmlformats.org/officeDocument/2006/relationships/image" Target="../media/image20.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emf"/><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BE059180-9475-0CB7-7E3A-0BD40519D30E}"/>
              </a:ext>
              <a:ext uri="{C183D7F6-B498-43B3-948B-1728B52AA6E4}">
                <adec:decorative xmlns:adec="http://schemas.microsoft.com/office/drawing/2017/decorative" val="1"/>
              </a:ext>
            </a:extLst>
          </p:cNvPr>
          <p:cNvSpPr txBox="1"/>
          <p:nvPr/>
        </p:nvSpPr>
        <p:spPr>
          <a:xfrm>
            <a:off x="6583481" y="1514986"/>
            <a:ext cx="5267143" cy="2797310"/>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endParaRPr lang="en-GB" sz="3200" i="1" dirty="0">
              <a:solidFill>
                <a:srgbClr val="08484C"/>
              </a:solidFill>
              <a:latin typeface="Söhne"/>
            </a:endParaRPr>
          </a:p>
        </p:txBody>
      </p:sp>
      <p:pic>
        <p:nvPicPr>
          <p:cNvPr id="5" name="Immagine 4">
            <a:extLst>
              <a:ext uri="{FF2B5EF4-FFF2-40B4-BE49-F238E27FC236}">
                <a16:creationId xmlns:a16="http://schemas.microsoft.com/office/drawing/2014/main" id="{8024F698-799D-97BE-FC64-5DAF1097B40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752856" y="1108199"/>
            <a:ext cx="5077769" cy="2879851"/>
          </a:xfrm>
          <a:prstGeom prst="rect">
            <a:avLst/>
          </a:prstGeom>
        </p:spPr>
      </p:pic>
      <p:pic>
        <p:nvPicPr>
          <p:cNvPr id="8" name="Immagine 7">
            <a:extLst>
              <a:ext uri="{FF2B5EF4-FFF2-40B4-BE49-F238E27FC236}">
                <a16:creationId xmlns:a16="http://schemas.microsoft.com/office/drawing/2014/main" id="{A4E800FA-EB2F-528C-AD9B-9782F69874C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1014" y="5892160"/>
            <a:ext cx="993619" cy="960863"/>
          </a:xfrm>
          <a:prstGeom prst="rect">
            <a:avLst/>
          </a:prstGeom>
        </p:spPr>
      </p:pic>
      <p:sp>
        <p:nvSpPr>
          <p:cNvPr id="10" name="CasellaDiTesto 9">
            <a:extLst>
              <a:ext uri="{FF2B5EF4-FFF2-40B4-BE49-F238E27FC236}">
                <a16:creationId xmlns:a16="http://schemas.microsoft.com/office/drawing/2014/main" id="{5110AC2F-B39D-5F00-F6AC-55F15D691211}"/>
              </a:ext>
            </a:extLst>
          </p:cNvPr>
          <p:cNvSpPr txBox="1"/>
          <p:nvPr/>
        </p:nvSpPr>
        <p:spPr>
          <a:xfrm>
            <a:off x="7126095" y="5905520"/>
            <a:ext cx="4724530" cy="861774"/>
          </a:xfrm>
          <a:prstGeom prst="rect">
            <a:avLst/>
          </a:prstGeom>
          <a:noFill/>
        </p:spPr>
        <p:txBody>
          <a:bodyPr wrap="square">
            <a:spAutoFit/>
          </a:bodyPr>
          <a:lstStyle/>
          <a:p>
            <a:pPr algn="just">
              <a:lnSpc>
                <a:spcPts val="1200"/>
              </a:lnSpc>
            </a:pPr>
            <a:r>
              <a:rPr lang="en-GB" sz="1100" dirty="0">
                <a:solidFill>
                  <a:schemeClr val="bg1">
                    <a:lumMod val="50000"/>
                    <a:lumOff val="50000"/>
                  </a:schemeClr>
                </a:solidFill>
                <a:effectLst/>
                <a:latin typeface="Georgia" panose="02040502050405020303" pitchFamily="18" charset="0"/>
              </a:rPr>
              <a:t>Funded by the European Union. Views and opinions expressed are however those of the author(s) only</a:t>
            </a:r>
            <a:r>
              <a:rPr lang="en-GB" sz="1100" dirty="0">
                <a:solidFill>
                  <a:schemeClr val="bg1">
                    <a:lumMod val="50000"/>
                    <a:lumOff val="50000"/>
                  </a:schemeClr>
                </a:solidFill>
                <a:latin typeface="Georgia" panose="02040502050405020303" pitchFamily="18" charset="0"/>
              </a:rPr>
              <a:t> </a:t>
            </a:r>
            <a:r>
              <a:rPr lang="en-GB" sz="1100" dirty="0">
                <a:solidFill>
                  <a:schemeClr val="bg1">
                    <a:lumMod val="50000"/>
                    <a:lumOff val="50000"/>
                  </a:schemeClr>
                </a:solidFill>
                <a:effectLst/>
                <a:latin typeface="Georgia" panose="02040502050405020303" pitchFamily="18" charset="0"/>
              </a:rPr>
              <a:t>and do not necessarily reflect those of the European Union, the University of Milan, or Trilateral Research Ltd. Neither</a:t>
            </a:r>
            <a:r>
              <a:rPr lang="en-GB" sz="1100" dirty="0">
                <a:solidFill>
                  <a:schemeClr val="bg1">
                    <a:lumMod val="50000"/>
                    <a:lumOff val="50000"/>
                  </a:schemeClr>
                </a:solidFill>
                <a:latin typeface="Georgia" panose="02040502050405020303" pitchFamily="18" charset="0"/>
              </a:rPr>
              <a:t> </a:t>
            </a:r>
            <a:r>
              <a:rPr lang="en-GB" sz="1100" dirty="0">
                <a:solidFill>
                  <a:schemeClr val="bg1">
                    <a:lumMod val="50000"/>
                    <a:lumOff val="50000"/>
                  </a:schemeClr>
                </a:solidFill>
                <a:effectLst/>
                <a:latin typeface="Georgia" panose="02040502050405020303" pitchFamily="18" charset="0"/>
              </a:rPr>
              <a:t>the European Union, nor the granting authority, nor Trilateral Research Ltd can be held responsible for them.</a:t>
            </a:r>
          </a:p>
        </p:txBody>
      </p:sp>
      <p:pic>
        <p:nvPicPr>
          <p:cNvPr id="18" name="Immagine 17">
            <a:extLst>
              <a:ext uri="{FF2B5EF4-FFF2-40B4-BE49-F238E27FC236}">
                <a16:creationId xmlns:a16="http://schemas.microsoft.com/office/drawing/2014/main" id="{4E974534-D5BF-708F-90AF-52DCCF720DD7}"/>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4520" b="-8324"/>
          <a:stretch/>
        </p:blipFill>
        <p:spPr bwMode="auto">
          <a:xfrm>
            <a:off x="474364" y="5921511"/>
            <a:ext cx="4810868" cy="866363"/>
          </a:xfrm>
          <a:prstGeom prst="rect">
            <a:avLst/>
          </a:prstGeom>
          <a:noFill/>
          <a:ln>
            <a:noFill/>
          </a:ln>
        </p:spPr>
      </p:pic>
      <p:cxnSp>
        <p:nvCxnSpPr>
          <p:cNvPr id="20" name="Connettore 1 19">
            <a:extLst>
              <a:ext uri="{FF2B5EF4-FFF2-40B4-BE49-F238E27FC236}">
                <a16:creationId xmlns:a16="http://schemas.microsoft.com/office/drawing/2014/main" id="{9B2FBE91-B7EA-72A6-FA72-0780BC5E40B7}"/>
              </a:ext>
              <a:ext uri="{C183D7F6-B498-43B3-948B-1728B52AA6E4}">
                <adec:decorative xmlns:adec="http://schemas.microsoft.com/office/drawing/2017/decorative" val="1"/>
              </a:ext>
            </a:extLst>
          </p:cNvPr>
          <p:cNvCxnSpPr>
            <a:cxnSpLocks/>
          </p:cNvCxnSpPr>
          <p:nvPr/>
        </p:nvCxnSpPr>
        <p:spPr>
          <a:xfrm>
            <a:off x="6096000" y="499504"/>
            <a:ext cx="0" cy="4097240"/>
          </a:xfrm>
          <a:prstGeom prst="line">
            <a:avLst/>
          </a:prstGeom>
          <a:ln w="38100">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33" name="Connettore 1 32">
            <a:extLst>
              <a:ext uri="{FF2B5EF4-FFF2-40B4-BE49-F238E27FC236}">
                <a16:creationId xmlns:a16="http://schemas.microsoft.com/office/drawing/2014/main" id="{AEE8A902-A994-9F8B-F9DD-B4B3533E435A}"/>
              </a:ext>
              <a:ext uri="{C183D7F6-B498-43B3-948B-1728B52AA6E4}">
                <adec:decorative xmlns:adec="http://schemas.microsoft.com/office/drawing/2017/decorative" val="1"/>
              </a:ext>
            </a:extLst>
          </p:cNvPr>
          <p:cNvCxnSpPr>
            <a:cxnSpLocks/>
          </p:cNvCxnSpPr>
          <p:nvPr/>
        </p:nvCxnSpPr>
        <p:spPr>
          <a:xfrm>
            <a:off x="0" y="5851384"/>
            <a:ext cx="12192000" cy="0"/>
          </a:xfrm>
          <a:prstGeom prst="line">
            <a:avLst/>
          </a:prstGeom>
          <a:ln w="19050">
            <a:solidFill>
              <a:schemeClr val="tx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5" name="Titolo 14">
            <a:extLst>
              <a:ext uri="{FF2B5EF4-FFF2-40B4-BE49-F238E27FC236}">
                <a16:creationId xmlns:a16="http://schemas.microsoft.com/office/drawing/2014/main" id="{F022B987-1661-AFE1-17CA-6738B3F6470B}"/>
              </a:ext>
            </a:extLst>
          </p:cNvPr>
          <p:cNvSpPr txBox="1">
            <a:spLocks noGrp="1"/>
          </p:cNvSpPr>
          <p:nvPr>
            <p:ph type="title" idx="4294967295"/>
          </p:nvPr>
        </p:nvSpPr>
        <p:spPr>
          <a:xfrm>
            <a:off x="6570249" y="1411428"/>
            <a:ext cx="5267143" cy="2797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4400" b="0" i="0" u="none" strike="noStrike" kern="1200" cap="none" spc="0" normalizeH="0" baseline="0" noProof="0" dirty="0">
                <a:ln>
                  <a:noFill/>
                </a:ln>
                <a:solidFill>
                  <a:srgbClr val="08484C"/>
                </a:solidFill>
                <a:effectLst/>
                <a:uLnTx/>
                <a:uFillTx/>
                <a:latin typeface="High Tower Text" panose="02040502050506030303" pitchFamily="18" charset="77"/>
                <a:ea typeface="+mn-ea"/>
                <a:cs typeface="+mn-cs"/>
              </a:rPr>
              <a:t>International human rights advocacy to EU institutions in practice</a:t>
            </a:r>
          </a:p>
        </p:txBody>
      </p:sp>
      <p:pic>
        <p:nvPicPr>
          <p:cNvPr id="2" name="Immagine 1">
            <a:extLst>
              <a:ext uri="{FF2B5EF4-FFF2-40B4-BE49-F238E27FC236}">
                <a16:creationId xmlns:a16="http://schemas.microsoft.com/office/drawing/2014/main" id="{E2FC4E70-77D7-DA06-7E01-E23E2A12E6B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1014" y="5892160"/>
            <a:ext cx="993619" cy="960863"/>
          </a:xfrm>
          <a:prstGeom prst="rect">
            <a:avLst/>
          </a:prstGeom>
        </p:spPr>
      </p:pic>
      <p:sp>
        <p:nvSpPr>
          <p:cNvPr id="4" name="CasellaDiTesto 3">
            <a:extLst>
              <a:ext uri="{FF2B5EF4-FFF2-40B4-BE49-F238E27FC236}">
                <a16:creationId xmlns:a16="http://schemas.microsoft.com/office/drawing/2014/main" id="{F4B934FC-533A-A6E2-758E-D9BC89ABB50F}"/>
              </a:ext>
            </a:extLst>
          </p:cNvPr>
          <p:cNvSpPr txBox="1"/>
          <p:nvPr/>
        </p:nvSpPr>
        <p:spPr>
          <a:xfrm>
            <a:off x="7126095" y="5905520"/>
            <a:ext cx="4724530" cy="861774"/>
          </a:xfrm>
          <a:prstGeom prst="rect">
            <a:avLst/>
          </a:prstGeom>
          <a:noFill/>
        </p:spPr>
        <p:txBody>
          <a:bodyPr wrap="square">
            <a:spAutoFit/>
          </a:bodyPr>
          <a:lstStyle/>
          <a:p>
            <a:pPr algn="just">
              <a:lnSpc>
                <a:spcPts val="1200"/>
              </a:lnSpc>
            </a:pPr>
            <a:r>
              <a:rPr lang="en-GB" sz="1100" dirty="0">
                <a:solidFill>
                  <a:schemeClr val="tx1">
                    <a:lumMod val="65000"/>
                    <a:lumOff val="35000"/>
                  </a:schemeClr>
                </a:solidFill>
                <a:effectLst/>
                <a:latin typeface="Georgia" panose="02040502050405020303" pitchFamily="18" charset="0"/>
              </a:rPr>
              <a:t>Funded by the European Union. Views and opinions expressed are however those of the author(s) only</a:t>
            </a:r>
            <a:r>
              <a:rPr lang="en-GB" sz="1100" dirty="0">
                <a:solidFill>
                  <a:schemeClr val="tx1">
                    <a:lumMod val="65000"/>
                    <a:lumOff val="35000"/>
                  </a:schemeClr>
                </a:solidFill>
                <a:latin typeface="Georgia" panose="02040502050405020303" pitchFamily="18" charset="0"/>
              </a:rPr>
              <a:t> </a:t>
            </a:r>
            <a:r>
              <a:rPr lang="en-GB" sz="1100" dirty="0">
                <a:solidFill>
                  <a:schemeClr val="tx1">
                    <a:lumMod val="65000"/>
                    <a:lumOff val="35000"/>
                  </a:schemeClr>
                </a:solidFill>
                <a:effectLst/>
                <a:latin typeface="Georgia" panose="02040502050405020303" pitchFamily="18" charset="0"/>
              </a:rPr>
              <a:t>and do not necessarily reflect those of the European Union or </a:t>
            </a:r>
            <a:r>
              <a:rPr lang="it-IT" sz="1100" dirty="0">
                <a:solidFill>
                  <a:schemeClr val="tx1">
                    <a:lumMod val="65000"/>
                    <a:lumOff val="35000"/>
                  </a:schemeClr>
                </a:solidFill>
                <a:latin typeface="Georgia" panose="02040502050405020303" pitchFamily="18" charset="0"/>
              </a:rPr>
              <a:t>the </a:t>
            </a:r>
            <a:r>
              <a:rPr lang="it-IT" sz="1100" dirty="0" err="1">
                <a:solidFill>
                  <a:schemeClr val="tx1">
                    <a:lumMod val="65000"/>
                    <a:lumOff val="35000"/>
                  </a:schemeClr>
                </a:solidFill>
                <a:latin typeface="Georgia" panose="02040502050405020303" pitchFamily="18" charset="0"/>
              </a:rPr>
              <a:t>European</a:t>
            </a:r>
            <a:r>
              <a:rPr lang="it-IT" sz="1100" dirty="0">
                <a:solidFill>
                  <a:schemeClr val="tx1">
                    <a:lumMod val="65000"/>
                    <a:lumOff val="35000"/>
                  </a:schemeClr>
                </a:solidFill>
                <a:latin typeface="Georgia" panose="02040502050405020303" pitchFamily="18" charset="0"/>
              </a:rPr>
              <a:t> </a:t>
            </a:r>
            <a:r>
              <a:rPr lang="it-IT" sz="1100" dirty="0" err="1">
                <a:solidFill>
                  <a:schemeClr val="tx1">
                    <a:lumMod val="65000"/>
                    <a:lumOff val="35000"/>
                  </a:schemeClr>
                </a:solidFill>
                <a:latin typeface="Georgia" panose="02040502050405020303" pitchFamily="18" charset="0"/>
              </a:rPr>
              <a:t>Education</a:t>
            </a:r>
            <a:r>
              <a:rPr lang="it-IT" sz="1100" dirty="0">
                <a:solidFill>
                  <a:schemeClr val="tx1">
                    <a:lumMod val="65000"/>
                    <a:lumOff val="35000"/>
                  </a:schemeClr>
                </a:solidFill>
                <a:latin typeface="Georgia" panose="02040502050405020303" pitchFamily="18" charset="0"/>
              </a:rPr>
              <a:t> and Culture Executive Agency (EACEA)</a:t>
            </a:r>
            <a:r>
              <a:rPr lang="en-GB" sz="1100" dirty="0">
                <a:solidFill>
                  <a:schemeClr val="tx1">
                    <a:lumMod val="65000"/>
                    <a:lumOff val="35000"/>
                  </a:schemeClr>
                </a:solidFill>
                <a:effectLst/>
                <a:latin typeface="Georgia" panose="02040502050405020303" pitchFamily="18" charset="0"/>
              </a:rPr>
              <a:t>. Neither</a:t>
            </a:r>
            <a:r>
              <a:rPr lang="en-GB" sz="1100" dirty="0">
                <a:solidFill>
                  <a:schemeClr val="tx1">
                    <a:lumMod val="65000"/>
                    <a:lumOff val="35000"/>
                  </a:schemeClr>
                </a:solidFill>
                <a:latin typeface="Georgia" panose="02040502050405020303" pitchFamily="18" charset="0"/>
              </a:rPr>
              <a:t> </a:t>
            </a:r>
            <a:r>
              <a:rPr lang="en-GB" sz="1100" dirty="0">
                <a:solidFill>
                  <a:schemeClr val="tx1">
                    <a:lumMod val="65000"/>
                    <a:lumOff val="35000"/>
                  </a:schemeClr>
                </a:solidFill>
                <a:effectLst/>
                <a:latin typeface="Georgia" panose="02040502050405020303" pitchFamily="18" charset="0"/>
              </a:rPr>
              <a:t>the European Union, nor the granting authority, nor Trilateral Research Ltd can be held responsible for them.</a:t>
            </a:r>
          </a:p>
        </p:txBody>
      </p:sp>
      <p:sp>
        <p:nvSpPr>
          <p:cNvPr id="12" name="Freeform 8">
            <a:extLst>
              <a:ext uri="{FF2B5EF4-FFF2-40B4-BE49-F238E27FC236}">
                <a16:creationId xmlns:a16="http://schemas.microsoft.com/office/drawing/2014/main" id="{D80883BE-7242-F720-4DE7-EF5D0F277F14}"/>
              </a:ext>
            </a:extLst>
          </p:cNvPr>
          <p:cNvSpPr/>
          <p:nvPr/>
        </p:nvSpPr>
        <p:spPr>
          <a:xfrm>
            <a:off x="5159510" y="5933129"/>
            <a:ext cx="674598" cy="813801"/>
          </a:xfrm>
          <a:custGeom>
            <a:avLst/>
            <a:gdLst/>
            <a:ahLst/>
            <a:cxnLst/>
            <a:rect l="l" t="t" r="r" b="b"/>
            <a:pathLst>
              <a:path w="524577" h="585106">
                <a:moveTo>
                  <a:pt x="0" y="0"/>
                </a:moveTo>
                <a:lnTo>
                  <a:pt x="524578" y="0"/>
                </a:lnTo>
                <a:lnTo>
                  <a:pt x="524578" y="585106"/>
                </a:lnTo>
                <a:lnTo>
                  <a:pt x="0" y="585106"/>
                </a:lnTo>
                <a:lnTo>
                  <a:pt x="0" y="0"/>
                </a:lnTo>
                <a:close/>
              </a:path>
            </a:pathLst>
          </a:custGeom>
          <a:blipFill>
            <a:blip r:embed="rId6"/>
            <a:stretch>
              <a:fillRect/>
            </a:stretch>
          </a:blipFill>
        </p:spPr>
        <p:txBody>
          <a:bodyPr/>
          <a:lstStyle/>
          <a:p>
            <a:endParaRPr lang="it-IT"/>
          </a:p>
        </p:txBody>
      </p:sp>
    </p:spTree>
    <p:extLst>
      <p:ext uri="{BB962C8B-B14F-4D97-AF65-F5344CB8AC3E}">
        <p14:creationId xmlns:p14="http://schemas.microsoft.com/office/powerpoint/2010/main" val="1517928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09D1D-9852-FB2D-79B2-13B5C35E1ECB}"/>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8D4BD55-F941-CCB9-5F50-6CCB7A50FE49}"/>
              </a:ext>
            </a:extLst>
          </p:cNvPr>
          <p:cNvSpPr>
            <a:spLocks noGrp="1"/>
          </p:cNvSpPr>
          <p:nvPr>
            <p:ph idx="1"/>
          </p:nvPr>
        </p:nvSpPr>
        <p:spPr>
          <a:xfrm>
            <a:off x="838200" y="2734780"/>
            <a:ext cx="10515600" cy="1388440"/>
          </a:xfrm>
        </p:spPr>
        <p:txBody>
          <a:bodyPr>
            <a:normAutofit fontScale="92500" lnSpcReduction="20000"/>
          </a:bodyPr>
          <a:lstStyle/>
          <a:p>
            <a:pPr marL="0" indent="0" algn="ctr">
              <a:buNone/>
            </a:pPr>
            <a:r>
              <a:rPr lang="en-GB" sz="5400" dirty="0">
                <a:solidFill>
                  <a:schemeClr val="tx1">
                    <a:lumMod val="85000"/>
                    <a:lumOff val="15000"/>
                  </a:schemeClr>
                </a:solidFill>
                <a:latin typeface="High Tower Text" panose="02040502050506030303" pitchFamily="18" charset="77"/>
              </a:rPr>
              <a:t>The external dimension</a:t>
            </a:r>
          </a:p>
          <a:p>
            <a:pPr marL="0" indent="0" algn="ctr">
              <a:buNone/>
            </a:pPr>
            <a:r>
              <a:rPr lang="en-GB" sz="5400" dirty="0">
                <a:solidFill>
                  <a:schemeClr val="tx1">
                    <a:lumMod val="85000"/>
                    <a:lumOff val="15000"/>
                  </a:schemeClr>
                </a:solidFill>
                <a:latin typeface="High Tower Text" panose="02040502050506030303" pitchFamily="18" charset="77"/>
              </a:rPr>
              <a:t>IHRL</a:t>
            </a:r>
          </a:p>
        </p:txBody>
      </p:sp>
      <p:sp>
        <p:nvSpPr>
          <p:cNvPr id="4" name="Segnaposto numero diapositiva 3">
            <a:extLst>
              <a:ext uri="{FF2B5EF4-FFF2-40B4-BE49-F238E27FC236}">
                <a16:creationId xmlns:a16="http://schemas.microsoft.com/office/drawing/2014/main" id="{FB0ABC14-C9BD-6812-3B2A-D9BF53032CB3}"/>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1004548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3B68AD-D868-E713-DAAE-CB04EB775B8E}"/>
              </a:ext>
            </a:extLst>
          </p:cNvPr>
          <p:cNvSpPr>
            <a:spLocks noGrp="1"/>
          </p:cNvSpPr>
          <p:nvPr>
            <p:ph type="sldNum" sz="quarter" idx="12"/>
          </p:nvPr>
        </p:nvSpPr>
        <p:spPr/>
        <p:txBody>
          <a:bodyPr/>
          <a:lstStyle/>
          <a:p>
            <a:fld id="{48F63A3B-78C7-47BE-AE5E-E10140E04643}" type="slidenum">
              <a:rPr lang="en-US" smtClean="0"/>
              <a:t>11</a:t>
            </a:fld>
            <a:endParaRPr lang="en-US" dirty="0"/>
          </a:p>
        </p:txBody>
      </p:sp>
      <p:pic>
        <p:nvPicPr>
          <p:cNvPr id="3" name="Immagine 3">
            <a:extLst>
              <a:ext uri="{FF2B5EF4-FFF2-40B4-BE49-F238E27FC236}">
                <a16:creationId xmlns:a16="http://schemas.microsoft.com/office/drawing/2014/main" id="{5663E80B-CADD-3D64-C4B4-3288E33943E6}"/>
              </a:ext>
            </a:extLst>
          </p:cNvPr>
          <p:cNvPicPr>
            <a:picLocks noChangeAspect="1"/>
          </p:cNvPicPr>
          <p:nvPr/>
        </p:nvPicPr>
        <p:blipFill rotWithShape="1">
          <a:blip r:embed="rId3"/>
          <a:srcRect l="22798" t="38667" r="21540" b="39000"/>
          <a:stretch/>
        </p:blipFill>
        <p:spPr>
          <a:xfrm>
            <a:off x="138596" y="-32435"/>
            <a:ext cx="2871032" cy="1628303"/>
          </a:xfrm>
          <a:prstGeom prst="rect">
            <a:avLst/>
          </a:prstGeom>
        </p:spPr>
      </p:pic>
      <p:sp>
        <p:nvSpPr>
          <p:cNvPr id="8" name="TextBox 7">
            <a:extLst>
              <a:ext uri="{FF2B5EF4-FFF2-40B4-BE49-F238E27FC236}">
                <a16:creationId xmlns:a16="http://schemas.microsoft.com/office/drawing/2014/main" id="{8DED5B87-FAD8-5F5A-7436-1D6B93F52048}"/>
              </a:ext>
            </a:extLst>
          </p:cNvPr>
          <p:cNvSpPr txBox="1"/>
          <p:nvPr/>
        </p:nvSpPr>
        <p:spPr>
          <a:xfrm>
            <a:off x="838200" y="2001355"/>
            <a:ext cx="5145911" cy="3785652"/>
          </a:xfrm>
          <a:prstGeom prst="rect">
            <a:avLst/>
          </a:prstGeom>
          <a:noFill/>
        </p:spPr>
        <p:txBody>
          <a:bodyPr wrap="square">
            <a:spAutoFit/>
          </a:bodyPr>
          <a:lstStyle/>
          <a:p>
            <a:r>
              <a:rPr lang="en-GB" sz="2400" b="0" i="0" dirty="0">
                <a:solidFill>
                  <a:schemeClr val="tx1">
                    <a:lumMod val="85000"/>
                    <a:lumOff val="15000"/>
                  </a:schemeClr>
                </a:solidFill>
                <a:effectLst/>
                <a:latin typeface="Georgia" panose="02040502050405020303" pitchFamily="18" charset="0"/>
                <a:ea typeface="Open Sans" panose="020B0606030504020204" pitchFamily="34" charset="0"/>
                <a:cs typeface="Open Sans" panose="020B0606030504020204" pitchFamily="34" charset="0"/>
              </a:rPr>
              <a:t>Two main streams of human rights policy and action within the European Union</a:t>
            </a:r>
            <a:r>
              <a:rPr lang="en-GB" sz="2400"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rPr>
              <a:t>:</a:t>
            </a:r>
            <a:endParaRPr lang="en-GB" sz="2400" b="0" i="0" dirty="0">
              <a:solidFill>
                <a:schemeClr val="tx1">
                  <a:lumMod val="85000"/>
                  <a:lumOff val="15000"/>
                </a:schemeClr>
              </a:solidFill>
              <a:effectLst/>
              <a:latin typeface="Georgia" panose="02040502050405020303" pitchFamily="18" charset="0"/>
              <a:ea typeface="Open Sans" panose="020B0606030504020204" pitchFamily="34" charset="0"/>
              <a:cs typeface="Open Sans" panose="020B0606030504020204" pitchFamily="34" charset="0"/>
            </a:endParaRPr>
          </a:p>
          <a:p>
            <a:endParaRPr lang="en-GB" sz="2400"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2400" b="0" i="0" dirty="0">
                <a:solidFill>
                  <a:schemeClr val="tx1">
                    <a:lumMod val="85000"/>
                    <a:lumOff val="15000"/>
                  </a:schemeClr>
                </a:solidFill>
                <a:effectLst/>
                <a:latin typeface="Georgia" panose="02040502050405020303" pitchFamily="18" charset="0"/>
                <a:ea typeface="Open Sans" panose="020B0606030504020204" pitchFamily="34" charset="0"/>
                <a:cs typeface="Open Sans" panose="020B0606030504020204" pitchFamily="34" charset="0"/>
              </a:rPr>
              <a:t>to protect fundamental human rights for EU citizens</a:t>
            </a:r>
          </a:p>
          <a:p>
            <a:endParaRPr lang="en-GB" sz="2400" b="0" i="0" dirty="0">
              <a:solidFill>
                <a:schemeClr val="tx1">
                  <a:lumMod val="85000"/>
                  <a:lumOff val="15000"/>
                </a:schemeClr>
              </a:solidFill>
              <a:effectLst/>
              <a:latin typeface="Georgia" panose="02040502050405020303" pitchFamily="18"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2400" b="1" i="0" dirty="0">
                <a:solidFill>
                  <a:schemeClr val="tx1">
                    <a:lumMod val="85000"/>
                    <a:lumOff val="15000"/>
                  </a:schemeClr>
                </a:solidFill>
                <a:effectLst/>
                <a:latin typeface="Georgia" panose="02040502050405020303" pitchFamily="18" charset="0"/>
                <a:ea typeface="Open Sans" panose="020B0606030504020204" pitchFamily="34" charset="0"/>
                <a:cs typeface="Open Sans" panose="020B0606030504020204" pitchFamily="34" charset="0"/>
              </a:rPr>
              <a:t>to promote human rights, democracy and the rule of law worldwide</a:t>
            </a:r>
            <a:endParaRPr lang="en-GB" sz="2400" b="1"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endParaRPr>
          </a:p>
        </p:txBody>
      </p:sp>
      <p:sp>
        <p:nvSpPr>
          <p:cNvPr id="11" name="Title 1">
            <a:extLst>
              <a:ext uri="{FF2B5EF4-FFF2-40B4-BE49-F238E27FC236}">
                <a16:creationId xmlns:a16="http://schemas.microsoft.com/office/drawing/2014/main" id="{1FE21CAF-AEAF-ED92-2A0A-7DA7C26E9558}"/>
              </a:ext>
            </a:extLst>
          </p:cNvPr>
          <p:cNvSpPr txBox="1">
            <a:spLocks/>
          </p:cNvSpPr>
          <p:nvPr/>
        </p:nvSpPr>
        <p:spPr>
          <a:xfrm>
            <a:off x="3013021" y="473048"/>
            <a:ext cx="903906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8484C"/>
                </a:solidFill>
                <a:latin typeface="Georgia" panose="02040502050405020303" pitchFamily="18" charset="0"/>
              </a:rPr>
              <a:t>EU’s role in human rights advocacy</a:t>
            </a:r>
          </a:p>
        </p:txBody>
      </p:sp>
      <p:pic>
        <p:nvPicPr>
          <p:cNvPr id="7" name="Picture 6">
            <a:extLst>
              <a:ext uri="{FF2B5EF4-FFF2-40B4-BE49-F238E27FC236}">
                <a16:creationId xmlns:a16="http://schemas.microsoft.com/office/drawing/2014/main" id="{DC8EA014-CB7F-4A31-0229-77CB593D5120}"/>
              </a:ext>
            </a:extLst>
          </p:cNvPr>
          <p:cNvPicPr>
            <a:picLocks noChangeAspect="1"/>
          </p:cNvPicPr>
          <p:nvPr/>
        </p:nvPicPr>
        <p:blipFill>
          <a:blip r:embed="rId4"/>
          <a:stretch>
            <a:fillRect/>
          </a:stretch>
        </p:blipFill>
        <p:spPr>
          <a:xfrm>
            <a:off x="6110267" y="1934439"/>
            <a:ext cx="5964708" cy="3189917"/>
          </a:xfrm>
          <a:prstGeom prst="rect">
            <a:avLst/>
          </a:prstGeom>
          <a:ln>
            <a:solidFill>
              <a:schemeClr val="bg2">
                <a:lumMod val="50000"/>
              </a:schemeClr>
            </a:solidFill>
          </a:ln>
        </p:spPr>
      </p:pic>
    </p:spTree>
    <p:extLst>
      <p:ext uri="{BB962C8B-B14F-4D97-AF65-F5344CB8AC3E}">
        <p14:creationId xmlns:p14="http://schemas.microsoft.com/office/powerpoint/2010/main" val="91218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2">
            <a:extLst>
              <a:ext uri="{FF2B5EF4-FFF2-40B4-BE49-F238E27FC236}">
                <a16:creationId xmlns:a16="http://schemas.microsoft.com/office/drawing/2014/main" id="{64757190-1A23-153E-C171-A22426F43E27}"/>
              </a:ext>
            </a:extLst>
          </p:cNvPr>
          <p:cNvSpPr txBox="1">
            <a:spLocks/>
          </p:cNvSpPr>
          <p:nvPr/>
        </p:nvSpPr>
        <p:spPr>
          <a:xfrm>
            <a:off x="4927016" y="1779775"/>
            <a:ext cx="6943776" cy="44851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2400"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rPr>
              <a:t>External Action Service - </a:t>
            </a:r>
            <a:r>
              <a:rPr lang="en-GB" sz="2400"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rPr>
              <a:t>Political and diplomatic engagement on behalf of the EU (e.g. sanctions) + High Representative Kaja Kallas</a:t>
            </a:r>
            <a:endParaRPr lang="en-US" sz="2400"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endParaRPr>
          </a:p>
          <a:p>
            <a:pPr>
              <a:lnSpc>
                <a:spcPct val="100000"/>
              </a:lnSpc>
              <a:spcBef>
                <a:spcPts val="600"/>
              </a:spcBef>
            </a:pPr>
            <a:r>
              <a:rPr lang="en-US" sz="2400"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rPr>
              <a:t>European Commission (DG INTPA - </a:t>
            </a:r>
            <a:r>
              <a:rPr lang="en-GB" sz="2400"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rPr>
              <a:t>Neutral, impartial, needs-based aid – not political diplomacy) / DG ECHO (humanitarian)</a:t>
            </a:r>
            <a:endParaRPr lang="en-US" sz="2400"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endParaRPr>
          </a:p>
          <a:p>
            <a:pPr>
              <a:lnSpc>
                <a:spcPct val="100000"/>
              </a:lnSpc>
              <a:spcBef>
                <a:spcPts val="600"/>
              </a:spcBef>
            </a:pPr>
            <a:r>
              <a:rPr lang="en-US" sz="2400"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rPr>
              <a:t>EU Delegations (embassies abroad)</a:t>
            </a:r>
          </a:p>
          <a:p>
            <a:pPr>
              <a:lnSpc>
                <a:spcPct val="100000"/>
              </a:lnSpc>
              <a:spcBef>
                <a:spcPts val="600"/>
              </a:spcBef>
            </a:pPr>
            <a:r>
              <a:rPr lang="en-US" sz="2400"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rPr>
              <a:t>European Parliament</a:t>
            </a:r>
          </a:p>
          <a:p>
            <a:pPr lvl="1">
              <a:lnSpc>
                <a:spcPct val="100000"/>
              </a:lnSpc>
              <a:spcBef>
                <a:spcPts val="600"/>
              </a:spcBef>
            </a:pPr>
            <a:r>
              <a:rPr lang="en-US"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rPr>
              <a:t>Country delegations </a:t>
            </a:r>
          </a:p>
          <a:p>
            <a:pPr lvl="1">
              <a:lnSpc>
                <a:spcPct val="100000"/>
              </a:lnSpc>
              <a:spcBef>
                <a:spcPts val="600"/>
              </a:spcBef>
            </a:pPr>
            <a:r>
              <a:rPr lang="en-US"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rPr>
              <a:t>Special Committees and Subcommittees</a:t>
            </a:r>
          </a:p>
          <a:p>
            <a:pPr lvl="1">
              <a:lnSpc>
                <a:spcPct val="100000"/>
              </a:lnSpc>
              <a:spcBef>
                <a:spcPts val="600"/>
              </a:spcBef>
            </a:pPr>
            <a:r>
              <a:rPr lang="en-US"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rPr>
              <a:t>Interest Groups and Friendship Groups</a:t>
            </a:r>
          </a:p>
          <a:p>
            <a:pPr marL="0" indent="0">
              <a:buNone/>
            </a:pPr>
            <a:endParaRPr lang="en-US" sz="44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1268" name="Picture 4" descr="The Diplomatic Service of the European Union | EEAS">
            <a:extLst>
              <a:ext uri="{FF2B5EF4-FFF2-40B4-BE49-F238E27FC236}">
                <a16:creationId xmlns:a16="http://schemas.microsoft.com/office/drawing/2014/main" id="{119A9354-3CE2-A744-4D19-777667453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49" y="2000250"/>
            <a:ext cx="3608259" cy="112476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50015D8-007D-5577-86A2-0B6ABF3E3975}"/>
              </a:ext>
            </a:extLst>
          </p:cNvPr>
          <p:cNvSpPr>
            <a:spLocks noGrp="1"/>
          </p:cNvSpPr>
          <p:nvPr>
            <p:ph type="title"/>
          </p:nvPr>
        </p:nvSpPr>
        <p:spPr>
          <a:xfrm>
            <a:off x="3326567" y="376953"/>
            <a:ext cx="10515600" cy="1325563"/>
          </a:xfrm>
        </p:spPr>
        <p:txBody>
          <a:bodyPr/>
          <a:lstStyle/>
          <a:p>
            <a:r>
              <a:rPr lang="en-GB" dirty="0">
                <a:solidFill>
                  <a:srgbClr val="08484C"/>
                </a:solidFill>
                <a:latin typeface="Georgia" panose="02040502050405020303" pitchFamily="18" charset="0"/>
              </a:rPr>
              <a:t>Key actors</a:t>
            </a:r>
          </a:p>
        </p:txBody>
      </p:sp>
      <p:pic>
        <p:nvPicPr>
          <p:cNvPr id="11270" name="Picture 6" descr="Home | Download Centre | European Parliament">
            <a:extLst>
              <a:ext uri="{FF2B5EF4-FFF2-40B4-BE49-F238E27FC236}">
                <a16:creationId xmlns:a16="http://schemas.microsoft.com/office/drawing/2014/main" id="{0810CA81-4247-FA26-699C-65F8344A8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6791" y="3123779"/>
            <a:ext cx="18002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Council of the European Union | AGE Platform">
            <a:extLst>
              <a:ext uri="{FF2B5EF4-FFF2-40B4-BE49-F238E27FC236}">
                <a16:creationId xmlns:a16="http://schemas.microsoft.com/office/drawing/2014/main" id="{ECBF306A-C5B3-290C-ED2F-25B40ACE27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208" y="3531108"/>
            <a:ext cx="2790825" cy="1238250"/>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3">
            <a:extLst>
              <a:ext uri="{FF2B5EF4-FFF2-40B4-BE49-F238E27FC236}">
                <a16:creationId xmlns:a16="http://schemas.microsoft.com/office/drawing/2014/main" id="{EE6285B8-F826-551F-368B-4DDE4520455A}"/>
              </a:ext>
            </a:extLst>
          </p:cNvPr>
          <p:cNvPicPr>
            <a:picLocks noChangeAspect="1"/>
          </p:cNvPicPr>
          <p:nvPr/>
        </p:nvPicPr>
        <p:blipFill rotWithShape="1">
          <a:blip r:embed="rId6"/>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1625259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67A8-01B8-0C39-E724-E4A95E65B67C}"/>
              </a:ext>
            </a:extLst>
          </p:cNvPr>
          <p:cNvSpPr>
            <a:spLocks noGrp="1"/>
          </p:cNvSpPr>
          <p:nvPr>
            <p:ph type="title"/>
          </p:nvPr>
        </p:nvSpPr>
        <p:spPr>
          <a:xfrm>
            <a:off x="3009628" y="270305"/>
            <a:ext cx="8847592" cy="1325563"/>
          </a:xfrm>
        </p:spPr>
        <p:txBody>
          <a:bodyPr/>
          <a:lstStyle/>
          <a:p>
            <a:r>
              <a:rPr lang="en-GB" dirty="0">
                <a:solidFill>
                  <a:srgbClr val="08484C"/>
                </a:solidFill>
                <a:latin typeface="Georgia" panose="02040502050405020303" pitchFamily="18" charset="0"/>
              </a:rPr>
              <a:t>Key instruments </a:t>
            </a:r>
          </a:p>
        </p:txBody>
      </p:sp>
      <p:sp>
        <p:nvSpPr>
          <p:cNvPr id="3" name="Content Placeholder 2">
            <a:extLst>
              <a:ext uri="{FF2B5EF4-FFF2-40B4-BE49-F238E27FC236}">
                <a16:creationId xmlns:a16="http://schemas.microsoft.com/office/drawing/2014/main" id="{0198F4B5-1E99-D966-778A-60D470240C56}"/>
              </a:ext>
            </a:extLst>
          </p:cNvPr>
          <p:cNvSpPr>
            <a:spLocks noGrp="1"/>
          </p:cNvSpPr>
          <p:nvPr>
            <p:ph idx="1"/>
          </p:nvPr>
        </p:nvSpPr>
        <p:spPr/>
        <p:txBody>
          <a:bodyPr>
            <a:normAutofit fontScale="85000" lnSpcReduction="20000"/>
          </a:bodyPr>
          <a:lstStyle/>
          <a:p>
            <a:pPr algn="just">
              <a:lnSpc>
                <a:spcPct val="110000"/>
              </a:lnSpc>
              <a:spcBef>
                <a:spcPts val="1200"/>
              </a:spcBef>
            </a:pPr>
            <a:r>
              <a:rPr lang="en-GB" dirty="0">
                <a:latin typeface="Georgia" panose="02040502050405020303" pitchFamily="18" charset="0"/>
                <a:ea typeface="Open Sans" panose="020B0606030504020204" pitchFamily="34" charset="0"/>
                <a:cs typeface="Open Sans" panose="020B0606030504020204" pitchFamily="34" charset="0"/>
              </a:rPr>
              <a:t>Human Rights and Democracy Action Plan (HRDAP) 2020-2024 (extended until 2027)</a:t>
            </a:r>
          </a:p>
          <a:p>
            <a:pPr algn="just">
              <a:lnSpc>
                <a:spcPct val="110000"/>
              </a:lnSpc>
              <a:spcBef>
                <a:spcPts val="1200"/>
              </a:spcBef>
            </a:pPr>
            <a:r>
              <a:rPr lang="en-GB" dirty="0">
                <a:latin typeface="Georgia" panose="02040502050405020303" pitchFamily="18" charset="0"/>
                <a:ea typeface="Open Sans" panose="020B0606030504020204" pitchFamily="34" charset="0"/>
                <a:cs typeface="Open Sans" panose="020B0606030504020204" pitchFamily="34" charset="0"/>
              </a:rPr>
              <a:t>EU Global Human Rights Sanctions Regime (“Magnitsky”)</a:t>
            </a:r>
          </a:p>
          <a:p>
            <a:pPr algn="just">
              <a:lnSpc>
                <a:spcPct val="110000"/>
              </a:lnSpc>
              <a:spcBef>
                <a:spcPts val="1200"/>
              </a:spcBef>
            </a:pPr>
            <a:r>
              <a:rPr lang="en-US" dirty="0">
                <a:latin typeface="Georgia" panose="02040502050405020303" pitchFamily="18" charset="0"/>
                <a:ea typeface="Open Sans" panose="020B0606030504020204" pitchFamily="34" charset="0"/>
                <a:cs typeface="Open Sans" panose="020B0606030504020204" pitchFamily="34" charset="0"/>
              </a:rPr>
              <a:t>Guidelines on Human Rights Dialogues (e.g., on human rights defenders)</a:t>
            </a:r>
          </a:p>
          <a:p>
            <a:pPr algn="just">
              <a:lnSpc>
                <a:spcPct val="110000"/>
              </a:lnSpc>
              <a:spcBef>
                <a:spcPts val="1200"/>
              </a:spcBef>
            </a:pPr>
            <a:r>
              <a:rPr lang="en-GB" dirty="0">
                <a:latin typeface="Georgia" panose="02040502050405020303" pitchFamily="18" charset="0"/>
                <a:ea typeface="Open Sans" panose="020B0606030504020204" pitchFamily="34" charset="0"/>
                <a:cs typeface="Open Sans" panose="020B0606030504020204" pitchFamily="34" charset="0"/>
              </a:rPr>
              <a:t>EU Special Representative for Human Rights (currently Kajsa Ollongren, supports High rep Kaja Kallas)</a:t>
            </a:r>
            <a:endParaRPr lang="en-US" dirty="0">
              <a:latin typeface="Georgia" panose="02040502050405020303" pitchFamily="18" charset="0"/>
              <a:ea typeface="Open Sans" panose="020B0606030504020204" pitchFamily="34" charset="0"/>
              <a:cs typeface="Open Sans" panose="020B0606030504020204" pitchFamily="34" charset="0"/>
            </a:endParaRPr>
          </a:p>
          <a:p>
            <a:pPr algn="just">
              <a:lnSpc>
                <a:spcPct val="110000"/>
              </a:lnSpc>
              <a:spcBef>
                <a:spcPts val="1200"/>
              </a:spcBef>
            </a:pPr>
            <a:r>
              <a:rPr lang="en-GB" dirty="0">
                <a:latin typeface="Georgia" panose="02040502050405020303" pitchFamily="18" charset="0"/>
                <a:ea typeface="Open Sans" panose="020B0606030504020204" pitchFamily="34" charset="0"/>
                <a:cs typeface="Open Sans" panose="020B0606030504020204" pitchFamily="34" charset="0"/>
              </a:rPr>
              <a:t>Global Europe: Neighbourhood, Development and International Cooperation Instrument (until 2027)</a:t>
            </a:r>
            <a:endParaRPr lang="en-US" dirty="0">
              <a:latin typeface="Georgia" panose="02040502050405020303" pitchFamily="18" charset="0"/>
              <a:ea typeface="Open Sans" panose="020B0606030504020204" pitchFamily="34" charset="0"/>
              <a:cs typeface="Open Sans" panose="020B0606030504020204" pitchFamily="34" charset="0"/>
            </a:endParaRPr>
          </a:p>
          <a:p>
            <a:pPr algn="just">
              <a:lnSpc>
                <a:spcPct val="110000"/>
              </a:lnSpc>
              <a:spcBef>
                <a:spcPts val="1200"/>
              </a:spcBef>
            </a:pPr>
            <a:r>
              <a:rPr lang="en-US" dirty="0">
                <a:latin typeface="Georgia" panose="02040502050405020303" pitchFamily="18" charset="0"/>
                <a:ea typeface="Open Sans" panose="020B0606030504020204" pitchFamily="34" charset="0"/>
                <a:cs typeface="Open Sans" panose="020B0606030504020204" pitchFamily="34" charset="0"/>
              </a:rPr>
              <a:t>Regulations (e.g., Corporate Due Diligence </a:t>
            </a:r>
            <a:r>
              <a:rPr lang="en-US" dirty="0">
                <a:latin typeface="Georgia" panose="02040502050405020303" pitchFamily="18" charset="0"/>
                <a:ea typeface="Open Sans" panose="020B0606030504020204" pitchFamily="34" charset="0"/>
                <a:cs typeface="Open Sans" panose="020B0606030504020204" pitchFamily="34" charset="0"/>
                <a:sym typeface="Wingdings" pitchFamily="2" charset="2"/>
              </a:rPr>
              <a:t></a:t>
            </a:r>
            <a:r>
              <a:rPr lang="en-US" dirty="0">
                <a:latin typeface="Georgia" panose="02040502050405020303" pitchFamily="18" charset="0"/>
                <a:ea typeface="Open Sans" panose="020B0606030504020204" pitchFamily="34" charset="0"/>
                <a:cs typeface="Open Sans" panose="020B0606030504020204" pitchFamily="34" charset="0"/>
              </a:rPr>
              <a:t> Omnibus)</a:t>
            </a:r>
          </a:p>
          <a:p>
            <a:pPr algn="just">
              <a:lnSpc>
                <a:spcPct val="110000"/>
              </a:lnSpc>
              <a:spcBef>
                <a:spcPts val="1200"/>
              </a:spcBef>
            </a:pPr>
            <a:r>
              <a:rPr lang="en-US" dirty="0">
                <a:latin typeface="Georgia" panose="02040502050405020303" pitchFamily="18" charset="0"/>
                <a:ea typeface="Open Sans" panose="020B0606030504020204" pitchFamily="34" charset="0"/>
                <a:cs typeface="Open Sans" panose="020B0606030504020204" pitchFamily="34" charset="0"/>
              </a:rPr>
              <a:t>Motions for resolution (non-binding calls for action)</a:t>
            </a:r>
          </a:p>
          <a:p>
            <a:endParaRPr lang="en-GB" dirty="0"/>
          </a:p>
        </p:txBody>
      </p:sp>
      <p:sp>
        <p:nvSpPr>
          <p:cNvPr id="4" name="Slide Number Placeholder 3">
            <a:extLst>
              <a:ext uri="{FF2B5EF4-FFF2-40B4-BE49-F238E27FC236}">
                <a16:creationId xmlns:a16="http://schemas.microsoft.com/office/drawing/2014/main" id="{88489838-4D74-FF94-24B7-816972404600}"/>
              </a:ext>
            </a:extLst>
          </p:cNvPr>
          <p:cNvSpPr>
            <a:spLocks noGrp="1"/>
          </p:cNvSpPr>
          <p:nvPr>
            <p:ph type="sldNum" sz="quarter" idx="12"/>
          </p:nvPr>
        </p:nvSpPr>
        <p:spPr/>
        <p:txBody>
          <a:bodyPr/>
          <a:lstStyle/>
          <a:p>
            <a:fld id="{48F63A3B-78C7-47BE-AE5E-E10140E04643}" type="slidenum">
              <a:rPr lang="en-US" smtClean="0"/>
              <a:t>13</a:t>
            </a:fld>
            <a:endParaRPr lang="en-US" dirty="0"/>
          </a:p>
        </p:txBody>
      </p:sp>
      <p:pic>
        <p:nvPicPr>
          <p:cNvPr id="6" name="Immagine 3">
            <a:extLst>
              <a:ext uri="{FF2B5EF4-FFF2-40B4-BE49-F238E27FC236}">
                <a16:creationId xmlns:a16="http://schemas.microsoft.com/office/drawing/2014/main" id="{915065F4-6A6A-4C9D-C7BC-CF1C926D8F55}"/>
              </a:ext>
            </a:extLst>
          </p:cNvPr>
          <p:cNvPicPr>
            <a:picLocks noChangeAspect="1"/>
          </p:cNvPicPr>
          <p:nvPr/>
        </p:nvPicPr>
        <p:blipFill rotWithShape="1">
          <a:blip r:embed="rId3"/>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2142265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E198F-F38C-2010-4AC4-74D33C94C677}"/>
              </a:ext>
            </a:extLst>
          </p:cNvPr>
          <p:cNvSpPr>
            <a:spLocks noGrp="1"/>
          </p:cNvSpPr>
          <p:nvPr>
            <p:ph type="title"/>
          </p:nvPr>
        </p:nvSpPr>
        <p:spPr>
          <a:xfrm>
            <a:off x="3009628" y="365126"/>
            <a:ext cx="8604693" cy="1325563"/>
          </a:xfrm>
        </p:spPr>
        <p:txBody>
          <a:bodyPr/>
          <a:lstStyle/>
          <a:p>
            <a:r>
              <a:rPr lang="en-GB" dirty="0">
                <a:solidFill>
                  <a:srgbClr val="08484C"/>
                </a:solidFill>
                <a:latin typeface="Georgia" panose="02040502050405020303" pitchFamily="18" charset="0"/>
              </a:rPr>
              <a:t>Advocacy actors </a:t>
            </a:r>
          </a:p>
        </p:txBody>
      </p:sp>
      <p:graphicFrame>
        <p:nvGraphicFramePr>
          <p:cNvPr id="8" name="Content Placeholder 7">
            <a:extLst>
              <a:ext uri="{FF2B5EF4-FFF2-40B4-BE49-F238E27FC236}">
                <a16:creationId xmlns:a16="http://schemas.microsoft.com/office/drawing/2014/main" id="{BEAE15ED-9F32-2E4E-B11E-64A21B5AA450}"/>
              </a:ext>
            </a:extLst>
          </p:cNvPr>
          <p:cNvGraphicFramePr>
            <a:graphicFrameLocks noGrp="1"/>
          </p:cNvGraphicFramePr>
          <p:nvPr>
            <p:ph idx="1"/>
            <p:extLst>
              <p:ext uri="{D42A27DB-BD31-4B8C-83A1-F6EECF244321}">
                <p14:modId xmlns:p14="http://schemas.microsoft.com/office/powerpoint/2010/main" val="1332642011"/>
              </p:ext>
            </p:extLst>
          </p:nvPr>
        </p:nvGraphicFramePr>
        <p:xfrm>
          <a:off x="577678" y="1745941"/>
          <a:ext cx="11036643" cy="4956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B45CE12-1BF1-6AF9-5600-8B374054D62E}"/>
              </a:ext>
            </a:extLst>
          </p:cNvPr>
          <p:cNvSpPr>
            <a:spLocks noGrp="1"/>
          </p:cNvSpPr>
          <p:nvPr>
            <p:ph type="sldNum" sz="quarter" idx="12"/>
          </p:nvPr>
        </p:nvSpPr>
        <p:spPr/>
        <p:txBody>
          <a:bodyPr/>
          <a:lstStyle/>
          <a:p>
            <a:fld id="{48F63A3B-78C7-47BE-AE5E-E10140E04643}" type="slidenum">
              <a:rPr lang="en-US" smtClean="0"/>
              <a:t>14</a:t>
            </a:fld>
            <a:endParaRPr lang="en-US" dirty="0"/>
          </a:p>
        </p:txBody>
      </p:sp>
      <p:pic>
        <p:nvPicPr>
          <p:cNvPr id="3" name="Immagine 3">
            <a:extLst>
              <a:ext uri="{FF2B5EF4-FFF2-40B4-BE49-F238E27FC236}">
                <a16:creationId xmlns:a16="http://schemas.microsoft.com/office/drawing/2014/main" id="{239324CF-A85E-9BB4-5B96-777AAD735B8F}"/>
              </a:ext>
            </a:extLst>
          </p:cNvPr>
          <p:cNvPicPr>
            <a:picLocks noChangeAspect="1"/>
          </p:cNvPicPr>
          <p:nvPr/>
        </p:nvPicPr>
        <p:blipFill rotWithShape="1">
          <a:blip r:embed="rId8"/>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429222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5B660-17E1-8450-43B7-D9C5214F2A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9D204-90C2-1E68-62F5-686D3E21DADB}"/>
              </a:ext>
            </a:extLst>
          </p:cNvPr>
          <p:cNvSpPr>
            <a:spLocks noGrp="1"/>
          </p:cNvSpPr>
          <p:nvPr>
            <p:ph type="title"/>
          </p:nvPr>
        </p:nvSpPr>
        <p:spPr>
          <a:xfrm>
            <a:off x="3009628" y="270305"/>
            <a:ext cx="6147216" cy="1325563"/>
          </a:xfrm>
        </p:spPr>
        <p:txBody>
          <a:bodyPr/>
          <a:lstStyle/>
          <a:p>
            <a:r>
              <a:rPr lang="en-GB" dirty="0">
                <a:solidFill>
                  <a:srgbClr val="08484C"/>
                </a:solidFill>
                <a:latin typeface="Georgia" panose="02040502050405020303" pitchFamily="18" charset="0"/>
              </a:rPr>
              <a:t>Advocacy in practice  </a:t>
            </a:r>
          </a:p>
        </p:txBody>
      </p:sp>
      <p:sp>
        <p:nvSpPr>
          <p:cNvPr id="3" name="Content Placeholder 2">
            <a:extLst>
              <a:ext uri="{FF2B5EF4-FFF2-40B4-BE49-F238E27FC236}">
                <a16:creationId xmlns:a16="http://schemas.microsoft.com/office/drawing/2014/main" id="{19EF26CF-779C-3E92-8CF8-0535798D3654}"/>
              </a:ext>
            </a:extLst>
          </p:cNvPr>
          <p:cNvSpPr>
            <a:spLocks noGrp="1"/>
          </p:cNvSpPr>
          <p:nvPr>
            <p:ph sz="half" idx="1"/>
          </p:nvPr>
        </p:nvSpPr>
        <p:spPr>
          <a:xfrm>
            <a:off x="6384758" y="1690688"/>
            <a:ext cx="5181600" cy="4351338"/>
          </a:xfrm>
        </p:spPr>
        <p:txBody>
          <a:bodyPr/>
          <a:lstStyle/>
          <a:p>
            <a:pPr marL="0" indent="0">
              <a:buNone/>
            </a:pPr>
            <a:r>
              <a:rPr lang="en-GB"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rPr>
              <a:t>Tools and tactics:</a:t>
            </a:r>
          </a:p>
          <a:p>
            <a:r>
              <a:rPr lang="en-GB"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rPr>
              <a:t>Submitting reports and briefings to EU institutions.</a:t>
            </a:r>
          </a:p>
          <a:p>
            <a:r>
              <a:rPr lang="en-GB"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rPr>
              <a:t>Lobbying Members of the European Parliament.</a:t>
            </a:r>
          </a:p>
          <a:p>
            <a:r>
              <a:rPr lang="en-GB"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rPr>
              <a:t>Participating in EU consultations.</a:t>
            </a:r>
          </a:p>
          <a:p>
            <a:r>
              <a:rPr lang="en-GB"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rPr>
              <a:t>Strategic media and public pressure.</a:t>
            </a:r>
          </a:p>
          <a:p>
            <a:endParaRPr lang="en-GB" dirty="0">
              <a:solidFill>
                <a:schemeClr val="tx1">
                  <a:lumMod val="85000"/>
                  <a:lumOff val="15000"/>
                </a:schemeClr>
              </a:solidFill>
              <a:latin typeface="Georgia" panose="02040502050405020303" pitchFamily="18" charset="0"/>
            </a:endParaRPr>
          </a:p>
        </p:txBody>
      </p:sp>
      <p:sp>
        <p:nvSpPr>
          <p:cNvPr id="6" name="Content Placeholder 5">
            <a:extLst>
              <a:ext uri="{FF2B5EF4-FFF2-40B4-BE49-F238E27FC236}">
                <a16:creationId xmlns:a16="http://schemas.microsoft.com/office/drawing/2014/main" id="{AF85037F-F71A-A5FA-83A2-F11BAF88E6A0}"/>
              </a:ext>
            </a:extLst>
          </p:cNvPr>
          <p:cNvSpPr>
            <a:spLocks noGrp="1"/>
          </p:cNvSpPr>
          <p:nvPr>
            <p:ph sz="half" idx="2"/>
          </p:nvPr>
        </p:nvSpPr>
        <p:spPr>
          <a:xfrm>
            <a:off x="625642" y="1927893"/>
            <a:ext cx="5181600" cy="4351338"/>
          </a:xfrm>
        </p:spPr>
        <p:txBody>
          <a:bodyPr/>
          <a:lstStyle/>
          <a:p>
            <a:pPr marL="0" indent="0">
              <a:buNone/>
            </a:pPr>
            <a:r>
              <a:rPr lang="en-GB"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rPr>
              <a:t>Objectives:</a:t>
            </a:r>
          </a:p>
          <a:p>
            <a:r>
              <a:rPr lang="en-GB"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rPr>
              <a:t>Influence MEPs ahead of a key vote</a:t>
            </a:r>
          </a:p>
          <a:p>
            <a:r>
              <a:rPr lang="en-GB"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rPr>
              <a:t>Get the Commission to act</a:t>
            </a:r>
          </a:p>
          <a:p>
            <a:r>
              <a:rPr lang="en-GB" dirty="0">
                <a:solidFill>
                  <a:schemeClr val="tx1">
                    <a:lumMod val="85000"/>
                    <a:lumOff val="15000"/>
                  </a:schemeClr>
                </a:solidFill>
                <a:latin typeface="Georgia" panose="02040502050405020303" pitchFamily="18" charset="0"/>
                <a:ea typeface="Open Sans" panose="020B0606030504020204" pitchFamily="34" charset="0"/>
                <a:cs typeface="Open Sans" panose="020B0606030504020204" pitchFamily="34" charset="0"/>
              </a:rPr>
              <a:t>Swing Member States positions</a:t>
            </a:r>
          </a:p>
        </p:txBody>
      </p:sp>
      <p:sp>
        <p:nvSpPr>
          <p:cNvPr id="4" name="Slide Number Placeholder 3">
            <a:extLst>
              <a:ext uri="{FF2B5EF4-FFF2-40B4-BE49-F238E27FC236}">
                <a16:creationId xmlns:a16="http://schemas.microsoft.com/office/drawing/2014/main" id="{86098E71-3DB9-4EAD-5B13-59CFCCAAA4A3}"/>
              </a:ext>
            </a:extLst>
          </p:cNvPr>
          <p:cNvSpPr>
            <a:spLocks noGrp="1"/>
          </p:cNvSpPr>
          <p:nvPr>
            <p:ph type="sldNum" sz="quarter" idx="12"/>
          </p:nvPr>
        </p:nvSpPr>
        <p:spPr/>
        <p:txBody>
          <a:bodyPr/>
          <a:lstStyle/>
          <a:p>
            <a:fld id="{48F63A3B-78C7-47BE-AE5E-E10140E04643}" type="slidenum">
              <a:rPr lang="en-US" smtClean="0">
                <a:solidFill>
                  <a:schemeClr val="tx1">
                    <a:lumMod val="85000"/>
                    <a:lumOff val="15000"/>
                  </a:schemeClr>
                </a:solidFill>
                <a:latin typeface="Georgia" panose="02040502050405020303" pitchFamily="18" charset="0"/>
              </a:rPr>
              <a:t>15</a:t>
            </a:fld>
            <a:endParaRPr lang="en-US" dirty="0">
              <a:solidFill>
                <a:schemeClr val="tx1">
                  <a:lumMod val="85000"/>
                  <a:lumOff val="15000"/>
                </a:schemeClr>
              </a:solidFill>
              <a:latin typeface="Georgia" panose="02040502050405020303" pitchFamily="18" charset="0"/>
            </a:endParaRPr>
          </a:p>
        </p:txBody>
      </p:sp>
      <p:pic>
        <p:nvPicPr>
          <p:cNvPr id="7" name="Immagine 3">
            <a:extLst>
              <a:ext uri="{FF2B5EF4-FFF2-40B4-BE49-F238E27FC236}">
                <a16:creationId xmlns:a16="http://schemas.microsoft.com/office/drawing/2014/main" id="{EEE871A4-9341-4706-89F6-5151EE167D44}"/>
              </a:ext>
            </a:extLst>
          </p:cNvPr>
          <p:cNvPicPr>
            <a:picLocks noChangeAspect="1"/>
          </p:cNvPicPr>
          <p:nvPr/>
        </p:nvPicPr>
        <p:blipFill rotWithShape="1">
          <a:blip r:embed="rId3"/>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3845280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B0665-5B07-75D8-88BB-487ECE5B6A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3418C-4D92-F738-C67E-5A7AFF25B030}"/>
              </a:ext>
            </a:extLst>
          </p:cNvPr>
          <p:cNvSpPr>
            <a:spLocks noGrp="1"/>
          </p:cNvSpPr>
          <p:nvPr>
            <p:ph type="title"/>
          </p:nvPr>
        </p:nvSpPr>
        <p:spPr>
          <a:xfrm>
            <a:off x="3009628" y="263327"/>
            <a:ext cx="8116229" cy="1325563"/>
          </a:xfrm>
        </p:spPr>
        <p:txBody>
          <a:bodyPr/>
          <a:lstStyle/>
          <a:p>
            <a:r>
              <a:rPr lang="en-GB" dirty="0">
                <a:solidFill>
                  <a:srgbClr val="08484C"/>
                </a:solidFill>
                <a:latin typeface="Georgia" panose="02040502050405020303" pitchFamily="18" charset="0"/>
              </a:rPr>
              <a:t>Challenges and criticism</a:t>
            </a:r>
          </a:p>
        </p:txBody>
      </p:sp>
      <p:sp>
        <p:nvSpPr>
          <p:cNvPr id="3" name="Content Placeholder 2">
            <a:extLst>
              <a:ext uri="{FF2B5EF4-FFF2-40B4-BE49-F238E27FC236}">
                <a16:creationId xmlns:a16="http://schemas.microsoft.com/office/drawing/2014/main" id="{109B3662-838A-06CC-026C-B3FA7E52F653}"/>
              </a:ext>
            </a:extLst>
          </p:cNvPr>
          <p:cNvSpPr>
            <a:spLocks noGrp="1"/>
          </p:cNvSpPr>
          <p:nvPr>
            <p:ph idx="1"/>
          </p:nvPr>
        </p:nvSpPr>
        <p:spPr/>
        <p:txBody>
          <a:bodyPr>
            <a:normAutofit/>
          </a:bodyPr>
          <a:lstStyle/>
          <a:p>
            <a:pPr marL="666750" lvl="2" indent="-342900">
              <a:spcBef>
                <a:spcPts val="1200"/>
              </a:spcBef>
              <a:buClr>
                <a:schemeClr val="tx1"/>
              </a:buClr>
            </a:pPr>
            <a:r>
              <a:rPr lang="en-GB" sz="2400" dirty="0">
                <a:latin typeface="Georgia" panose="02040502050405020303" pitchFamily="18" charset="0"/>
                <a:ea typeface="Open Sans" panose="020B0606030504020204" pitchFamily="34" charset="0"/>
                <a:cs typeface="Open Sans" panose="020B0606030504020204" pitchFamily="34" charset="0"/>
              </a:rPr>
              <a:t>Economic/political interests often outweigh human rights concerns.</a:t>
            </a:r>
          </a:p>
          <a:p>
            <a:pPr marL="666750" lvl="2" indent="-342900">
              <a:spcBef>
                <a:spcPts val="1200"/>
              </a:spcBef>
              <a:buClr>
                <a:schemeClr val="tx1"/>
              </a:buClr>
            </a:pPr>
            <a:r>
              <a:rPr lang="en-GB" sz="2400" dirty="0">
                <a:latin typeface="Georgia" panose="02040502050405020303" pitchFamily="18" charset="0"/>
                <a:ea typeface="Open Sans" panose="020B0606030504020204" pitchFamily="34" charset="0"/>
                <a:cs typeface="Open Sans" panose="020B0606030504020204" pitchFamily="34" charset="0"/>
              </a:rPr>
              <a:t>Fragmentation in EU Member States' positions.</a:t>
            </a:r>
          </a:p>
          <a:p>
            <a:pPr marL="666750" lvl="2" indent="-342900">
              <a:spcBef>
                <a:spcPts val="1200"/>
              </a:spcBef>
              <a:buClr>
                <a:schemeClr val="tx1"/>
              </a:buClr>
            </a:pPr>
            <a:r>
              <a:rPr lang="en-GB" sz="2400" dirty="0">
                <a:latin typeface="Georgia" panose="02040502050405020303" pitchFamily="18" charset="0"/>
                <a:ea typeface="Open Sans" panose="020B0606030504020204" pitchFamily="34" charset="0"/>
                <a:cs typeface="Open Sans" panose="020B0606030504020204" pitchFamily="34" charset="0"/>
              </a:rPr>
              <a:t>Lack of enforcement and rising restrictions on civil society.</a:t>
            </a:r>
          </a:p>
          <a:p>
            <a:endParaRPr lang="en-GB" dirty="0"/>
          </a:p>
        </p:txBody>
      </p:sp>
      <p:sp>
        <p:nvSpPr>
          <p:cNvPr id="4" name="Slide Number Placeholder 3">
            <a:extLst>
              <a:ext uri="{FF2B5EF4-FFF2-40B4-BE49-F238E27FC236}">
                <a16:creationId xmlns:a16="http://schemas.microsoft.com/office/drawing/2014/main" id="{9E461143-A60A-64C5-9385-EB9A1C3B6B4B}"/>
              </a:ext>
            </a:extLst>
          </p:cNvPr>
          <p:cNvSpPr>
            <a:spLocks noGrp="1"/>
          </p:cNvSpPr>
          <p:nvPr>
            <p:ph type="sldNum" sz="quarter" idx="12"/>
          </p:nvPr>
        </p:nvSpPr>
        <p:spPr/>
        <p:txBody>
          <a:bodyPr/>
          <a:lstStyle/>
          <a:p>
            <a:fld id="{48F63A3B-78C7-47BE-AE5E-E10140E04643}" type="slidenum">
              <a:rPr lang="en-US" smtClean="0"/>
              <a:t>16</a:t>
            </a:fld>
            <a:endParaRPr lang="en-US" dirty="0"/>
          </a:p>
        </p:txBody>
      </p:sp>
      <p:pic>
        <p:nvPicPr>
          <p:cNvPr id="7" name="Immagine 3">
            <a:extLst>
              <a:ext uri="{FF2B5EF4-FFF2-40B4-BE49-F238E27FC236}">
                <a16:creationId xmlns:a16="http://schemas.microsoft.com/office/drawing/2014/main" id="{3553B8A4-A2B9-069B-1115-700811E93CF8}"/>
              </a:ext>
            </a:extLst>
          </p:cNvPr>
          <p:cNvPicPr>
            <a:picLocks noChangeAspect="1"/>
          </p:cNvPicPr>
          <p:nvPr/>
        </p:nvPicPr>
        <p:blipFill rotWithShape="1">
          <a:blip r:embed="rId3"/>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3561335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44016-7D1C-A749-2D3C-AF58945A9E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E47F52-E476-38CC-DBED-AE7DDC722BA7}"/>
              </a:ext>
            </a:extLst>
          </p:cNvPr>
          <p:cNvSpPr>
            <a:spLocks noGrp="1"/>
          </p:cNvSpPr>
          <p:nvPr>
            <p:ph type="title"/>
          </p:nvPr>
        </p:nvSpPr>
        <p:spPr>
          <a:xfrm>
            <a:off x="3009628" y="295909"/>
            <a:ext cx="8116229" cy="1325563"/>
          </a:xfrm>
        </p:spPr>
        <p:txBody>
          <a:bodyPr/>
          <a:lstStyle/>
          <a:p>
            <a:r>
              <a:rPr lang="en-GB" dirty="0">
                <a:solidFill>
                  <a:srgbClr val="08484C"/>
                </a:solidFill>
                <a:latin typeface="Georgia" panose="02040502050405020303" pitchFamily="18" charset="0"/>
              </a:rPr>
              <a:t>Discussion</a:t>
            </a:r>
          </a:p>
        </p:txBody>
      </p:sp>
      <p:sp>
        <p:nvSpPr>
          <p:cNvPr id="3" name="Content Placeholder 2">
            <a:extLst>
              <a:ext uri="{FF2B5EF4-FFF2-40B4-BE49-F238E27FC236}">
                <a16:creationId xmlns:a16="http://schemas.microsoft.com/office/drawing/2014/main" id="{6DE8A763-2888-F8BA-414E-5B46F1340E8D}"/>
              </a:ext>
            </a:extLst>
          </p:cNvPr>
          <p:cNvSpPr>
            <a:spLocks noGrp="1"/>
          </p:cNvSpPr>
          <p:nvPr>
            <p:ph idx="1"/>
          </p:nvPr>
        </p:nvSpPr>
        <p:spPr/>
        <p:txBody>
          <a:bodyPr>
            <a:normAutofit/>
          </a:bodyPr>
          <a:lstStyle/>
          <a:p>
            <a:pPr marL="666750" lvl="2" indent="-342900">
              <a:spcBef>
                <a:spcPts val="1200"/>
              </a:spcBef>
              <a:buClr>
                <a:schemeClr val="tx1"/>
              </a:buClr>
            </a:pPr>
            <a:r>
              <a:rPr lang="en-GB" sz="2400" dirty="0">
                <a:latin typeface="Georgia" panose="02040502050405020303" pitchFamily="18" charset="0"/>
                <a:ea typeface="Open Sans" panose="020B0606030504020204" pitchFamily="34" charset="0"/>
                <a:cs typeface="Open Sans" panose="020B0606030504020204" pitchFamily="34" charset="0"/>
              </a:rPr>
              <a:t>Can the EU balance economic diplomacy and human rights?</a:t>
            </a:r>
          </a:p>
        </p:txBody>
      </p:sp>
      <p:sp>
        <p:nvSpPr>
          <p:cNvPr id="4" name="Slide Number Placeholder 3">
            <a:extLst>
              <a:ext uri="{FF2B5EF4-FFF2-40B4-BE49-F238E27FC236}">
                <a16:creationId xmlns:a16="http://schemas.microsoft.com/office/drawing/2014/main" id="{D6451FAA-69C9-7785-4DEB-B68733C3BE82}"/>
              </a:ext>
            </a:extLst>
          </p:cNvPr>
          <p:cNvSpPr>
            <a:spLocks noGrp="1"/>
          </p:cNvSpPr>
          <p:nvPr>
            <p:ph type="sldNum" sz="quarter" idx="12"/>
          </p:nvPr>
        </p:nvSpPr>
        <p:spPr/>
        <p:txBody>
          <a:bodyPr/>
          <a:lstStyle/>
          <a:p>
            <a:fld id="{48F63A3B-78C7-47BE-AE5E-E10140E04643}" type="slidenum">
              <a:rPr lang="en-US" smtClean="0"/>
              <a:t>17</a:t>
            </a:fld>
            <a:endParaRPr lang="en-US" dirty="0"/>
          </a:p>
        </p:txBody>
      </p:sp>
      <p:sp>
        <p:nvSpPr>
          <p:cNvPr id="6" name="CasellaDiTesto 12">
            <a:extLst>
              <a:ext uri="{FF2B5EF4-FFF2-40B4-BE49-F238E27FC236}">
                <a16:creationId xmlns:a16="http://schemas.microsoft.com/office/drawing/2014/main" id="{CEB68567-34E8-1C7D-E450-B36A52AAAAD3}"/>
              </a:ext>
            </a:extLst>
          </p:cNvPr>
          <p:cNvSpPr txBox="1"/>
          <p:nvPr/>
        </p:nvSpPr>
        <p:spPr>
          <a:xfrm>
            <a:off x="138596" y="6413698"/>
            <a:ext cx="1399208" cy="307777"/>
          </a:xfrm>
          <a:prstGeom prst="rect">
            <a:avLst/>
          </a:prstGeom>
          <a:noFill/>
        </p:spPr>
        <p:txBody>
          <a:bodyPr wrap="square" rtlCol="0">
            <a:spAutoFit/>
          </a:bodyPr>
          <a:lstStyle/>
          <a:p>
            <a:pPr algn="ctr"/>
            <a:r>
              <a:rPr lang="en-GB" sz="1400" dirty="0">
                <a:latin typeface="High Tower Text" panose="02040502050506030303" pitchFamily="18" charset="77"/>
              </a:rPr>
              <a:t>@AdvocUnimi</a:t>
            </a:r>
          </a:p>
        </p:txBody>
      </p:sp>
      <p:sp>
        <p:nvSpPr>
          <p:cNvPr id="7" name="TextBox 6">
            <a:extLst>
              <a:ext uri="{FF2B5EF4-FFF2-40B4-BE49-F238E27FC236}">
                <a16:creationId xmlns:a16="http://schemas.microsoft.com/office/drawing/2014/main" id="{338B1D93-9CD7-F9D8-7803-43BEA93CC5B4}"/>
              </a:ext>
            </a:extLst>
          </p:cNvPr>
          <p:cNvSpPr txBox="1"/>
          <p:nvPr/>
        </p:nvSpPr>
        <p:spPr>
          <a:xfrm>
            <a:off x="1088571" y="3759200"/>
            <a:ext cx="9855200" cy="1938992"/>
          </a:xfrm>
          <a:prstGeom prst="rect">
            <a:avLst/>
          </a:prstGeom>
          <a:noFill/>
        </p:spPr>
        <p:txBody>
          <a:bodyPr wrap="square" rtlCol="0">
            <a:spAutoFit/>
          </a:bodyPr>
          <a:lstStyle/>
          <a:p>
            <a:pPr algn="ctr"/>
            <a:r>
              <a:rPr lang="en-GB" sz="3000" i="1" dirty="0">
                <a:solidFill>
                  <a:srgbClr val="7030A0"/>
                </a:solidFill>
                <a:latin typeface="Georgia" panose="02040502050405020303" pitchFamily="18" charset="0"/>
              </a:rPr>
              <a:t>Group work: </a:t>
            </a:r>
          </a:p>
          <a:p>
            <a:pPr algn="ctr"/>
            <a:r>
              <a:rPr lang="en-GB" sz="3000" i="1" dirty="0">
                <a:solidFill>
                  <a:srgbClr val="7030A0"/>
                </a:solidFill>
                <a:latin typeface="Georgia" panose="02040502050405020303" pitchFamily="18" charset="0"/>
              </a:rPr>
              <a:t>You are part of a NGOs representing a repressed group or minority. Prepare a short advocacy plan to influence the EU to act.</a:t>
            </a:r>
          </a:p>
        </p:txBody>
      </p:sp>
      <p:pic>
        <p:nvPicPr>
          <p:cNvPr id="8" name="Immagine 3">
            <a:extLst>
              <a:ext uri="{FF2B5EF4-FFF2-40B4-BE49-F238E27FC236}">
                <a16:creationId xmlns:a16="http://schemas.microsoft.com/office/drawing/2014/main" id="{29AB78AE-DA28-3F7E-1A81-7887FFC8B730}"/>
              </a:ext>
            </a:extLst>
          </p:cNvPr>
          <p:cNvPicPr>
            <a:picLocks noChangeAspect="1"/>
          </p:cNvPicPr>
          <p:nvPr/>
        </p:nvPicPr>
        <p:blipFill rotWithShape="1">
          <a:blip r:embed="rId3"/>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2360992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BB9118-9E6B-ED40-4CD9-88FE9013FCB5}"/>
              </a:ext>
            </a:extLst>
          </p:cNvPr>
          <p:cNvSpPr>
            <a:spLocks noGrp="1"/>
          </p:cNvSpPr>
          <p:nvPr>
            <p:ph idx="1"/>
          </p:nvPr>
        </p:nvSpPr>
        <p:spPr>
          <a:xfrm>
            <a:off x="838199" y="1825625"/>
            <a:ext cx="10204049" cy="4514850"/>
          </a:xfrm>
        </p:spPr>
        <p:txBody>
          <a:bodyPr>
            <a:normAutofit/>
          </a:bodyPr>
          <a:lstStyle/>
          <a:p>
            <a:pPr algn="just">
              <a:spcBef>
                <a:spcPts val="600"/>
              </a:spcBef>
              <a:spcAft>
                <a:spcPts val="600"/>
              </a:spcAft>
            </a:pPr>
            <a:r>
              <a:rPr lang="en-GB" sz="2400" dirty="0">
                <a:latin typeface="Georgia" panose="02040502050405020303" pitchFamily="18" charset="0"/>
                <a:ea typeface="Open Sans" panose="020B0606030504020204" pitchFamily="34" charset="0"/>
                <a:cs typeface="Open Sans" panose="020B0606030504020204" pitchFamily="34" charset="0"/>
              </a:rPr>
              <a:t>EU decision-making (e.g. unanimity in foreign policy) can slow or block progress.</a:t>
            </a:r>
          </a:p>
          <a:p>
            <a:pPr algn="just">
              <a:spcBef>
                <a:spcPts val="600"/>
              </a:spcBef>
              <a:spcAft>
                <a:spcPts val="600"/>
              </a:spcAft>
            </a:pPr>
            <a:r>
              <a:rPr lang="en-GB" sz="2400" dirty="0">
                <a:latin typeface="Georgia" panose="02040502050405020303" pitchFamily="18" charset="0"/>
                <a:ea typeface="Open Sans" panose="020B0606030504020204" pitchFamily="34" charset="0"/>
                <a:cs typeface="Open Sans" panose="020B0606030504020204" pitchFamily="34" charset="0"/>
              </a:rPr>
              <a:t>Focus on meaningful, high-level interactions over broad outreach.</a:t>
            </a:r>
          </a:p>
          <a:p>
            <a:pPr algn="just">
              <a:spcBef>
                <a:spcPts val="600"/>
              </a:spcBef>
              <a:spcAft>
                <a:spcPts val="600"/>
              </a:spcAft>
            </a:pPr>
            <a:r>
              <a:rPr lang="en-GB" sz="2400" dirty="0">
                <a:latin typeface="Georgia" panose="02040502050405020303" pitchFamily="18" charset="0"/>
                <a:ea typeface="Open Sans" panose="020B0606030504020204" pitchFamily="34" charset="0"/>
                <a:cs typeface="Open Sans" panose="020B0606030504020204" pitchFamily="34" charset="0"/>
              </a:rPr>
              <a:t>Plan for delays! EU processes take time. Maintain sustained engagement.</a:t>
            </a:r>
          </a:p>
          <a:p>
            <a:pPr algn="just">
              <a:spcBef>
                <a:spcPts val="600"/>
              </a:spcBef>
              <a:spcAft>
                <a:spcPts val="600"/>
              </a:spcAft>
            </a:pPr>
            <a:r>
              <a:rPr lang="en-GB" sz="2400" dirty="0">
                <a:latin typeface="Georgia" panose="02040502050405020303" pitchFamily="18" charset="0"/>
                <a:ea typeface="Open Sans" panose="020B0606030504020204" pitchFamily="34" charset="0"/>
                <a:cs typeface="Open Sans" panose="020B0606030504020204" pitchFamily="34" charset="0"/>
              </a:rPr>
              <a:t>Frame human rights in terms of current EU priorities (e.g. security, trade, migration).</a:t>
            </a:r>
          </a:p>
          <a:p>
            <a:pPr algn="just">
              <a:spcBef>
                <a:spcPts val="600"/>
              </a:spcBef>
              <a:spcAft>
                <a:spcPts val="600"/>
              </a:spcAft>
            </a:pPr>
            <a:r>
              <a:rPr lang="en-GB" sz="2400" dirty="0">
                <a:latin typeface="Georgia" panose="02040502050405020303" pitchFamily="18" charset="0"/>
                <a:ea typeface="Open Sans" panose="020B0606030504020204" pitchFamily="34" charset="0"/>
                <a:cs typeface="Open Sans" panose="020B0606030504020204" pitchFamily="34" charset="0"/>
              </a:rPr>
              <a:t>Leverage coalitions and quick wins to build momentum and motivation.</a:t>
            </a:r>
          </a:p>
          <a:p>
            <a:pPr algn="just">
              <a:spcBef>
                <a:spcPts val="600"/>
              </a:spcBef>
              <a:spcAft>
                <a:spcPts val="600"/>
              </a:spcAft>
            </a:pPr>
            <a:r>
              <a:rPr lang="en-GB" sz="2400" dirty="0">
                <a:latin typeface="Georgia" panose="02040502050405020303" pitchFamily="18" charset="0"/>
                <a:ea typeface="Open Sans" panose="020B0606030504020204" pitchFamily="34" charset="0"/>
                <a:cs typeface="Open Sans" panose="020B0606030504020204" pitchFamily="34" charset="0"/>
              </a:rPr>
              <a:t>Prioritise protection for partners, especially in high-risk contexts.</a:t>
            </a:r>
          </a:p>
        </p:txBody>
      </p:sp>
      <p:sp>
        <p:nvSpPr>
          <p:cNvPr id="4" name="Slide Number Placeholder 3">
            <a:extLst>
              <a:ext uri="{FF2B5EF4-FFF2-40B4-BE49-F238E27FC236}">
                <a16:creationId xmlns:a16="http://schemas.microsoft.com/office/drawing/2014/main" id="{7299AC3A-6840-0356-6509-C474137AA4D6}"/>
              </a:ext>
            </a:extLst>
          </p:cNvPr>
          <p:cNvSpPr>
            <a:spLocks noGrp="1"/>
          </p:cNvSpPr>
          <p:nvPr>
            <p:ph type="sldNum" sz="quarter" idx="12"/>
          </p:nvPr>
        </p:nvSpPr>
        <p:spPr/>
        <p:txBody>
          <a:bodyPr/>
          <a:lstStyle/>
          <a:p>
            <a:fld id="{48F63A3B-78C7-47BE-AE5E-E10140E04643}" type="slidenum">
              <a:rPr lang="en-US" smtClean="0"/>
              <a:t>18</a:t>
            </a:fld>
            <a:endParaRPr lang="en-US" dirty="0"/>
          </a:p>
        </p:txBody>
      </p:sp>
      <p:sp>
        <p:nvSpPr>
          <p:cNvPr id="6" name="Title 1">
            <a:extLst>
              <a:ext uri="{FF2B5EF4-FFF2-40B4-BE49-F238E27FC236}">
                <a16:creationId xmlns:a16="http://schemas.microsoft.com/office/drawing/2014/main" id="{4A73B84D-60EC-71CD-68FB-FB03CB280847}"/>
              </a:ext>
            </a:extLst>
          </p:cNvPr>
          <p:cNvSpPr txBox="1">
            <a:spLocks/>
          </p:cNvSpPr>
          <p:nvPr/>
        </p:nvSpPr>
        <p:spPr>
          <a:xfrm>
            <a:off x="3009628" y="270305"/>
            <a:ext cx="83441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8484C"/>
                </a:solidFill>
                <a:latin typeface="Georgia" panose="02040502050405020303" pitchFamily="18" charset="0"/>
              </a:rPr>
              <a:t>Learnings</a:t>
            </a:r>
            <a:r>
              <a:rPr lang="en-GB" dirty="0">
                <a:solidFill>
                  <a:srgbClr val="08484C"/>
                </a:solidFill>
              </a:rPr>
              <a:t> </a:t>
            </a:r>
          </a:p>
        </p:txBody>
      </p:sp>
      <p:pic>
        <p:nvPicPr>
          <p:cNvPr id="2" name="Immagine 3">
            <a:extLst>
              <a:ext uri="{FF2B5EF4-FFF2-40B4-BE49-F238E27FC236}">
                <a16:creationId xmlns:a16="http://schemas.microsoft.com/office/drawing/2014/main" id="{7B8F293C-68DA-6A5A-32FC-A21F684C9E25}"/>
              </a:ext>
            </a:extLst>
          </p:cNvPr>
          <p:cNvPicPr>
            <a:picLocks noChangeAspect="1"/>
          </p:cNvPicPr>
          <p:nvPr/>
        </p:nvPicPr>
        <p:blipFill rotWithShape="1">
          <a:blip r:embed="rId2"/>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1777669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D54A3-CC1D-A1EA-2E09-653AF4B0D1B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B43D0BE-EB29-5044-9392-403BEF54A75F}"/>
              </a:ext>
            </a:extLst>
          </p:cNvPr>
          <p:cNvSpPr>
            <a:spLocks noGrp="1"/>
          </p:cNvSpPr>
          <p:nvPr>
            <p:ph idx="1"/>
          </p:nvPr>
        </p:nvSpPr>
        <p:spPr>
          <a:xfrm>
            <a:off x="838200" y="2734780"/>
            <a:ext cx="10515600" cy="1388440"/>
          </a:xfrm>
        </p:spPr>
        <p:txBody>
          <a:bodyPr>
            <a:normAutofit fontScale="92500" lnSpcReduction="20000"/>
          </a:bodyPr>
          <a:lstStyle/>
          <a:p>
            <a:pPr marL="0" indent="0" algn="ctr">
              <a:buNone/>
            </a:pPr>
            <a:r>
              <a:rPr lang="en-GB" sz="5400" dirty="0">
                <a:solidFill>
                  <a:schemeClr val="tx1">
                    <a:lumMod val="85000"/>
                    <a:lumOff val="15000"/>
                  </a:schemeClr>
                </a:solidFill>
                <a:latin typeface="High Tower Text" panose="02040502050506030303" pitchFamily="18" charset="77"/>
              </a:rPr>
              <a:t>The external dimension</a:t>
            </a:r>
          </a:p>
          <a:p>
            <a:pPr marL="0" indent="0" algn="ctr">
              <a:buNone/>
            </a:pPr>
            <a:r>
              <a:rPr lang="en-GB" sz="5400" dirty="0">
                <a:solidFill>
                  <a:schemeClr val="tx1">
                    <a:lumMod val="85000"/>
                    <a:lumOff val="15000"/>
                  </a:schemeClr>
                </a:solidFill>
                <a:latin typeface="High Tower Text" panose="02040502050506030303" pitchFamily="18" charset="77"/>
              </a:rPr>
              <a:t>IHL</a:t>
            </a:r>
          </a:p>
        </p:txBody>
      </p:sp>
      <p:sp>
        <p:nvSpPr>
          <p:cNvPr id="4" name="Segnaposto numero diapositiva 3">
            <a:extLst>
              <a:ext uri="{FF2B5EF4-FFF2-40B4-BE49-F238E27FC236}">
                <a16:creationId xmlns:a16="http://schemas.microsoft.com/office/drawing/2014/main" id="{D2589CD0-FD1D-DB34-9CC5-1A1004261477}"/>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1854717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20A8557-9F72-9DE6-B62E-AF8EB6079351}"/>
              </a:ext>
            </a:extLst>
          </p:cNvPr>
          <p:cNvSpPr>
            <a:spLocks noGrp="1"/>
          </p:cNvSpPr>
          <p:nvPr>
            <p:ph idx="1"/>
          </p:nvPr>
        </p:nvSpPr>
        <p:spPr>
          <a:xfrm>
            <a:off x="838200" y="3075119"/>
            <a:ext cx="10515600" cy="801688"/>
          </a:xfrm>
        </p:spPr>
        <p:txBody>
          <a:bodyPr>
            <a:normAutofit lnSpcReduction="10000"/>
          </a:bodyPr>
          <a:lstStyle/>
          <a:p>
            <a:pPr marL="0" indent="0" algn="ctr">
              <a:buNone/>
            </a:pPr>
            <a:r>
              <a:rPr lang="en-GB" sz="5400" dirty="0">
                <a:solidFill>
                  <a:schemeClr val="tx1">
                    <a:lumMod val="85000"/>
                    <a:lumOff val="15000"/>
                  </a:schemeClr>
                </a:solidFill>
                <a:latin typeface="High Tower Text" panose="02040502050506030303" pitchFamily="18" charset="77"/>
              </a:rPr>
              <a:t>The internal dimension</a:t>
            </a:r>
          </a:p>
        </p:txBody>
      </p:sp>
      <p:sp>
        <p:nvSpPr>
          <p:cNvPr id="4" name="Segnaposto numero diapositiva 3">
            <a:extLst>
              <a:ext uri="{FF2B5EF4-FFF2-40B4-BE49-F238E27FC236}">
                <a16:creationId xmlns:a16="http://schemas.microsoft.com/office/drawing/2014/main" id="{E4CB8E54-6EEF-5ED5-FAC8-AC0CC8ABC39A}"/>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1682800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A9009-5EA7-3D68-060F-E072C7CF0634}"/>
              </a:ext>
            </a:extLst>
          </p:cNvPr>
          <p:cNvSpPr>
            <a:spLocks noGrp="1"/>
          </p:cNvSpPr>
          <p:nvPr>
            <p:ph type="title"/>
          </p:nvPr>
        </p:nvSpPr>
        <p:spPr>
          <a:xfrm>
            <a:off x="2911659" y="118934"/>
            <a:ext cx="5707685" cy="1325563"/>
          </a:xfrm>
        </p:spPr>
        <p:txBody>
          <a:bodyPr/>
          <a:lstStyle/>
          <a:p>
            <a:r>
              <a:rPr lang="en-ZA" dirty="0">
                <a:solidFill>
                  <a:srgbClr val="08484C"/>
                </a:solidFill>
                <a:latin typeface="Georgia" panose="02040502050405020303" pitchFamily="18" charset="0"/>
              </a:rPr>
              <a:t>Advocacy</a:t>
            </a:r>
            <a:r>
              <a:rPr lang="en-ZA" dirty="0">
                <a:latin typeface="Georgia" panose="02040502050405020303" pitchFamily="18" charset="0"/>
              </a:rPr>
              <a:t> </a:t>
            </a:r>
            <a:r>
              <a:rPr lang="en-ZA" dirty="0">
                <a:solidFill>
                  <a:srgbClr val="08484C"/>
                </a:solidFill>
                <a:latin typeface="Georgia" panose="02040502050405020303" pitchFamily="18" charset="0"/>
              </a:rPr>
              <a:t>Strategy</a:t>
            </a:r>
          </a:p>
        </p:txBody>
      </p:sp>
      <p:graphicFrame>
        <p:nvGraphicFramePr>
          <p:cNvPr id="4" name="Content Placeholder 3">
            <a:extLst>
              <a:ext uri="{FF2B5EF4-FFF2-40B4-BE49-F238E27FC236}">
                <a16:creationId xmlns:a16="http://schemas.microsoft.com/office/drawing/2014/main" id="{0E285DC1-97D3-690C-1AFF-CC3C4AF011C7}"/>
              </a:ext>
            </a:extLst>
          </p:cNvPr>
          <p:cNvGraphicFramePr>
            <a:graphicFrameLocks noGrp="1"/>
          </p:cNvGraphicFramePr>
          <p:nvPr>
            <p:ph idx="1"/>
            <p:extLst>
              <p:ext uri="{D42A27DB-BD31-4B8C-83A1-F6EECF244321}">
                <p14:modId xmlns:p14="http://schemas.microsoft.com/office/powerpoint/2010/main" val="459064612"/>
              </p:ext>
            </p:extLst>
          </p:nvPr>
        </p:nvGraphicFramePr>
        <p:xfrm>
          <a:off x="6192612" y="1034321"/>
          <a:ext cx="5948039" cy="5759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a:extLst>
              <a:ext uri="{FF2B5EF4-FFF2-40B4-BE49-F238E27FC236}">
                <a16:creationId xmlns:a16="http://schemas.microsoft.com/office/drawing/2014/main" id="{439D5480-76DD-94E7-38E7-59E98146A37D}"/>
              </a:ext>
            </a:extLst>
          </p:cNvPr>
          <p:cNvSpPr/>
          <p:nvPr/>
        </p:nvSpPr>
        <p:spPr>
          <a:xfrm>
            <a:off x="970432" y="2341602"/>
            <a:ext cx="4244454" cy="291278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u="sng" dirty="0">
                <a:latin typeface="Georgia" panose="02040502050405020303" pitchFamily="18" charset="0"/>
              </a:rPr>
              <a:t>Advocacy Exercise: </a:t>
            </a:r>
            <a:r>
              <a:rPr lang="en-US" sz="2800" dirty="0">
                <a:latin typeface="Georgia" panose="02040502050405020303" pitchFamily="18" charset="0"/>
              </a:rPr>
              <a:t>Develop an advocacy strategy for an IHL issue</a:t>
            </a:r>
          </a:p>
        </p:txBody>
      </p:sp>
      <p:pic>
        <p:nvPicPr>
          <p:cNvPr id="5" name="Immagine 3">
            <a:extLst>
              <a:ext uri="{FF2B5EF4-FFF2-40B4-BE49-F238E27FC236}">
                <a16:creationId xmlns:a16="http://schemas.microsoft.com/office/drawing/2014/main" id="{9F6C6B77-1CD2-E78C-FF11-FCECD7220164}"/>
              </a:ext>
            </a:extLst>
          </p:cNvPr>
          <p:cNvPicPr>
            <a:picLocks noChangeAspect="1"/>
          </p:cNvPicPr>
          <p:nvPr/>
        </p:nvPicPr>
        <p:blipFill rotWithShape="1">
          <a:blip r:embed="rId7"/>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1224000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9D170-230B-C266-D13C-C4745AFB8CDC}"/>
              </a:ext>
            </a:extLst>
          </p:cNvPr>
          <p:cNvSpPr>
            <a:spLocks noGrp="1"/>
          </p:cNvSpPr>
          <p:nvPr>
            <p:ph type="title"/>
          </p:nvPr>
        </p:nvSpPr>
        <p:spPr>
          <a:xfrm>
            <a:off x="3009628" y="299803"/>
            <a:ext cx="5340658" cy="1186659"/>
          </a:xfrm>
        </p:spPr>
        <p:txBody>
          <a:bodyPr>
            <a:normAutofit/>
          </a:bodyPr>
          <a:lstStyle/>
          <a:p>
            <a:r>
              <a:rPr lang="en-ZA" dirty="0">
                <a:solidFill>
                  <a:srgbClr val="08484C"/>
                </a:solidFill>
                <a:latin typeface="Georgia" panose="02040502050405020303" pitchFamily="18" charset="0"/>
              </a:rPr>
              <a:t>Setting</a:t>
            </a:r>
            <a:r>
              <a:rPr lang="en-ZA" sz="4800" dirty="0">
                <a:latin typeface="Georgia" panose="02040502050405020303" pitchFamily="18" charset="0"/>
              </a:rPr>
              <a:t> </a:t>
            </a:r>
            <a:r>
              <a:rPr lang="en-ZA" dirty="0">
                <a:solidFill>
                  <a:srgbClr val="08484C"/>
                </a:solidFill>
                <a:latin typeface="Georgia" panose="02040502050405020303" pitchFamily="18" charset="0"/>
              </a:rPr>
              <a:t>your</a:t>
            </a:r>
            <a:r>
              <a:rPr lang="en-ZA" sz="4800" dirty="0">
                <a:latin typeface="Georgia" panose="02040502050405020303" pitchFamily="18" charset="0"/>
              </a:rPr>
              <a:t> </a:t>
            </a:r>
            <a:r>
              <a:rPr lang="en-GB" dirty="0">
                <a:solidFill>
                  <a:srgbClr val="08484C"/>
                </a:solidFill>
                <a:latin typeface="Georgia" panose="02040502050405020303" pitchFamily="18" charset="0"/>
              </a:rPr>
              <a:t>Goal</a:t>
            </a:r>
            <a:endParaRPr lang="en-ZA" dirty="0">
              <a:solidFill>
                <a:srgbClr val="08484C"/>
              </a:solidFill>
              <a:latin typeface="Georgia" panose="02040502050405020303" pitchFamily="18" charset="0"/>
            </a:endParaRPr>
          </a:p>
        </p:txBody>
      </p:sp>
      <p:pic>
        <p:nvPicPr>
          <p:cNvPr id="5" name="Content Placeholder 4">
            <a:extLst>
              <a:ext uri="{FF2B5EF4-FFF2-40B4-BE49-F238E27FC236}">
                <a16:creationId xmlns:a16="http://schemas.microsoft.com/office/drawing/2014/main" id="{4F47EF67-9ECE-C652-F881-DB210C0F2A18}"/>
              </a:ext>
            </a:extLst>
          </p:cNvPr>
          <p:cNvPicPr>
            <a:picLocks noGrp="1" noChangeAspect="1"/>
          </p:cNvPicPr>
          <p:nvPr>
            <p:ph idx="1"/>
          </p:nvPr>
        </p:nvPicPr>
        <p:blipFill>
          <a:blip r:embed="rId2"/>
          <a:stretch>
            <a:fillRect/>
          </a:stretch>
        </p:blipFill>
        <p:spPr>
          <a:xfrm>
            <a:off x="7883169" y="644577"/>
            <a:ext cx="4170235" cy="6213423"/>
          </a:xfrm>
        </p:spPr>
      </p:pic>
      <p:sp>
        <p:nvSpPr>
          <p:cNvPr id="6" name="TextBox 5">
            <a:extLst>
              <a:ext uri="{FF2B5EF4-FFF2-40B4-BE49-F238E27FC236}">
                <a16:creationId xmlns:a16="http://schemas.microsoft.com/office/drawing/2014/main" id="{64B2B531-F2FF-9AB0-9090-E69816CFDA94}"/>
              </a:ext>
            </a:extLst>
          </p:cNvPr>
          <p:cNvSpPr txBox="1"/>
          <p:nvPr/>
        </p:nvSpPr>
        <p:spPr>
          <a:xfrm>
            <a:off x="1095238" y="2317072"/>
            <a:ext cx="6569427" cy="1292662"/>
          </a:xfrm>
          <a:prstGeom prst="rect">
            <a:avLst/>
          </a:prstGeom>
          <a:noFill/>
        </p:spPr>
        <p:txBody>
          <a:bodyPr wrap="none" rtlCol="0">
            <a:spAutoFit/>
          </a:bodyPr>
          <a:lstStyle/>
          <a:p>
            <a:pPr marL="285750" indent="-285750">
              <a:buFont typeface="Arial" panose="020B0604020202020204" pitchFamily="34" charset="0"/>
              <a:buChar char="•"/>
            </a:pPr>
            <a:r>
              <a:rPr lang="en-ZA" sz="2000" dirty="0">
                <a:latin typeface="Georgia" panose="02040502050405020303" pitchFamily="18" charset="0"/>
              </a:rPr>
              <a:t>What is the problem or issue you’re trying to address?</a:t>
            </a:r>
          </a:p>
          <a:p>
            <a:pPr marL="285750" indent="-285750">
              <a:buFont typeface="Arial" panose="020B0604020202020204" pitchFamily="34" charset="0"/>
              <a:buChar char="•"/>
            </a:pPr>
            <a:r>
              <a:rPr lang="en-ZA" sz="2000" dirty="0">
                <a:latin typeface="Georgia" panose="02040502050405020303" pitchFamily="18" charset="0"/>
              </a:rPr>
              <a:t>What are the effects and impact of that problem? </a:t>
            </a:r>
          </a:p>
          <a:p>
            <a:pPr marL="285750" indent="-285750">
              <a:buFont typeface="Arial" panose="020B0604020202020204" pitchFamily="34" charset="0"/>
              <a:buChar char="•"/>
            </a:pPr>
            <a:r>
              <a:rPr lang="en-ZA" sz="2000" dirty="0">
                <a:latin typeface="Georgia" panose="02040502050405020303" pitchFamily="18" charset="0"/>
              </a:rPr>
              <a:t>What is the root cause?</a:t>
            </a:r>
          </a:p>
          <a:p>
            <a:endParaRPr lang="en-ZA" dirty="0"/>
          </a:p>
        </p:txBody>
      </p:sp>
      <p:sp>
        <p:nvSpPr>
          <p:cNvPr id="8" name="Title 1">
            <a:extLst>
              <a:ext uri="{FF2B5EF4-FFF2-40B4-BE49-F238E27FC236}">
                <a16:creationId xmlns:a16="http://schemas.microsoft.com/office/drawing/2014/main" id="{3DEFEDFD-94F3-7F3E-4D85-4247C3186AF2}"/>
              </a:ext>
            </a:extLst>
          </p:cNvPr>
          <p:cNvSpPr txBox="1">
            <a:spLocks/>
          </p:cNvSpPr>
          <p:nvPr/>
        </p:nvSpPr>
        <p:spPr>
          <a:xfrm>
            <a:off x="838200" y="1210321"/>
            <a:ext cx="53406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4000" dirty="0">
                <a:latin typeface="Georgia" panose="02040502050405020303" pitchFamily="18" charset="0"/>
              </a:rPr>
              <a:t>Problem tree: </a:t>
            </a:r>
          </a:p>
        </p:txBody>
      </p:sp>
      <p:sp>
        <p:nvSpPr>
          <p:cNvPr id="3" name="Rounded Rectangle 2">
            <a:extLst>
              <a:ext uri="{FF2B5EF4-FFF2-40B4-BE49-F238E27FC236}">
                <a16:creationId xmlns:a16="http://schemas.microsoft.com/office/drawing/2014/main" id="{ED855482-E260-AF5A-800F-A36EA22529EB}"/>
              </a:ext>
            </a:extLst>
          </p:cNvPr>
          <p:cNvSpPr/>
          <p:nvPr/>
        </p:nvSpPr>
        <p:spPr>
          <a:xfrm>
            <a:off x="947056" y="3642635"/>
            <a:ext cx="5551715" cy="2039301"/>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Georgia" panose="02040502050405020303" pitchFamily="18" charset="0"/>
              </a:rPr>
              <a:t>If you could fix one IHL or humanitarian problem, what would it be?</a:t>
            </a:r>
            <a:endParaRPr lang="en-ZA" sz="2800" dirty="0">
              <a:latin typeface="Georgia" panose="02040502050405020303" pitchFamily="18" charset="0"/>
            </a:endParaRPr>
          </a:p>
        </p:txBody>
      </p:sp>
      <p:pic>
        <p:nvPicPr>
          <p:cNvPr id="4" name="Immagine 3">
            <a:extLst>
              <a:ext uri="{FF2B5EF4-FFF2-40B4-BE49-F238E27FC236}">
                <a16:creationId xmlns:a16="http://schemas.microsoft.com/office/drawing/2014/main" id="{EE7F1043-D1A6-A4BB-F468-E0603A0A85BD}"/>
              </a:ext>
            </a:extLst>
          </p:cNvPr>
          <p:cNvPicPr>
            <a:picLocks noChangeAspect="1"/>
          </p:cNvPicPr>
          <p:nvPr/>
        </p:nvPicPr>
        <p:blipFill rotWithShape="1">
          <a:blip r:embed="rId3"/>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131046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3F92C6-ADF5-BDBE-CA07-045650C3BDB3}"/>
              </a:ext>
            </a:extLst>
          </p:cNvPr>
          <p:cNvSpPr>
            <a:spLocks noGrp="1"/>
          </p:cNvSpPr>
          <p:nvPr>
            <p:ph type="title"/>
          </p:nvPr>
        </p:nvSpPr>
        <p:spPr>
          <a:xfrm>
            <a:off x="7247293" y="1399441"/>
            <a:ext cx="4307005" cy="1807305"/>
          </a:xfrm>
        </p:spPr>
        <p:txBody>
          <a:bodyPr vert="horz" lIns="91440" tIns="45720" rIns="91440" bIns="45720" rtlCol="0" anchor="ctr">
            <a:normAutofit/>
          </a:bodyPr>
          <a:lstStyle/>
          <a:p>
            <a:r>
              <a:rPr lang="en-US" b="1" dirty="0">
                <a:solidFill>
                  <a:schemeClr val="accent2"/>
                </a:solidFill>
                <a:latin typeface="Georgia" panose="02040502050405020303" pitchFamily="18" charset="0"/>
              </a:rPr>
              <a:t>SMART</a:t>
            </a:r>
            <a:r>
              <a:rPr lang="en-US" dirty="0">
                <a:latin typeface="Georgia" panose="02040502050405020303" pitchFamily="18" charset="0"/>
              </a:rPr>
              <a:t> </a:t>
            </a:r>
            <a:r>
              <a:rPr lang="en-US" b="1" dirty="0">
                <a:latin typeface="Georgia" panose="02040502050405020303" pitchFamily="18" charset="0"/>
              </a:rPr>
              <a:t>objectives</a:t>
            </a:r>
          </a:p>
        </p:txBody>
      </p:sp>
      <p:sp>
        <p:nvSpPr>
          <p:cNvPr id="12" name="TextBox 11">
            <a:extLst>
              <a:ext uri="{FF2B5EF4-FFF2-40B4-BE49-F238E27FC236}">
                <a16:creationId xmlns:a16="http://schemas.microsoft.com/office/drawing/2014/main" id="{E91AF797-D4A8-BC25-1948-E894DAC15AA1}"/>
              </a:ext>
            </a:extLst>
          </p:cNvPr>
          <p:cNvSpPr txBox="1"/>
          <p:nvPr/>
        </p:nvSpPr>
        <p:spPr>
          <a:xfrm>
            <a:off x="7556682" y="3206746"/>
            <a:ext cx="4619621" cy="3843666"/>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4000" dirty="0">
                <a:solidFill>
                  <a:schemeClr val="accent2"/>
                </a:solidFill>
                <a:latin typeface="Georgia" panose="02040502050405020303" pitchFamily="18" charset="0"/>
              </a:rPr>
              <a:t>S</a:t>
            </a:r>
            <a:r>
              <a:rPr lang="en-US" sz="4000" dirty="0">
                <a:latin typeface="Georgia" panose="02040502050405020303" pitchFamily="18" charset="0"/>
              </a:rPr>
              <a:t>pecific</a:t>
            </a:r>
          </a:p>
          <a:p>
            <a:pPr marL="285750" indent="-228600">
              <a:lnSpc>
                <a:spcPct val="90000"/>
              </a:lnSpc>
              <a:spcAft>
                <a:spcPts val="600"/>
              </a:spcAft>
              <a:buFont typeface="Arial" panose="020B0604020202020204" pitchFamily="34" charset="0"/>
              <a:buChar char="•"/>
            </a:pPr>
            <a:r>
              <a:rPr lang="en-US" sz="4000" dirty="0">
                <a:solidFill>
                  <a:schemeClr val="accent2"/>
                </a:solidFill>
                <a:latin typeface="Georgia" panose="02040502050405020303" pitchFamily="18" charset="0"/>
              </a:rPr>
              <a:t>M</a:t>
            </a:r>
            <a:r>
              <a:rPr lang="en-US" sz="4000" dirty="0">
                <a:latin typeface="Georgia" panose="02040502050405020303" pitchFamily="18" charset="0"/>
              </a:rPr>
              <a:t>easurable</a:t>
            </a:r>
          </a:p>
          <a:p>
            <a:pPr marL="285750" indent="-228600">
              <a:lnSpc>
                <a:spcPct val="90000"/>
              </a:lnSpc>
              <a:spcAft>
                <a:spcPts val="600"/>
              </a:spcAft>
              <a:buFont typeface="Arial" panose="020B0604020202020204" pitchFamily="34" charset="0"/>
              <a:buChar char="•"/>
            </a:pPr>
            <a:r>
              <a:rPr lang="en-US" sz="4000" dirty="0">
                <a:solidFill>
                  <a:schemeClr val="accent2"/>
                </a:solidFill>
                <a:latin typeface="Georgia" panose="02040502050405020303" pitchFamily="18" charset="0"/>
              </a:rPr>
              <a:t>A</a:t>
            </a:r>
            <a:r>
              <a:rPr lang="en-US" sz="4000" dirty="0">
                <a:latin typeface="Georgia" panose="02040502050405020303" pitchFamily="18" charset="0"/>
              </a:rPr>
              <a:t>chievable</a:t>
            </a:r>
          </a:p>
          <a:p>
            <a:pPr marL="285750" indent="-228600">
              <a:lnSpc>
                <a:spcPct val="90000"/>
              </a:lnSpc>
              <a:spcAft>
                <a:spcPts val="600"/>
              </a:spcAft>
              <a:buFont typeface="Arial" panose="020B0604020202020204" pitchFamily="34" charset="0"/>
              <a:buChar char="•"/>
            </a:pPr>
            <a:r>
              <a:rPr lang="en-US" sz="4000" dirty="0">
                <a:solidFill>
                  <a:schemeClr val="accent2"/>
                </a:solidFill>
                <a:latin typeface="Georgia" panose="02040502050405020303" pitchFamily="18" charset="0"/>
              </a:rPr>
              <a:t>R</a:t>
            </a:r>
            <a:r>
              <a:rPr lang="en-US" sz="4000" dirty="0">
                <a:latin typeface="Georgia" panose="02040502050405020303" pitchFamily="18" charset="0"/>
              </a:rPr>
              <a:t>elevant</a:t>
            </a:r>
          </a:p>
          <a:p>
            <a:pPr marL="285750" indent="-228600">
              <a:lnSpc>
                <a:spcPct val="90000"/>
              </a:lnSpc>
              <a:spcAft>
                <a:spcPts val="600"/>
              </a:spcAft>
              <a:buFont typeface="Arial" panose="020B0604020202020204" pitchFamily="34" charset="0"/>
              <a:buChar char="•"/>
            </a:pPr>
            <a:r>
              <a:rPr lang="en-US" sz="4000" dirty="0">
                <a:solidFill>
                  <a:schemeClr val="accent2"/>
                </a:solidFill>
                <a:latin typeface="Georgia" panose="02040502050405020303" pitchFamily="18" charset="0"/>
              </a:rPr>
              <a:t>T</a:t>
            </a:r>
            <a:r>
              <a:rPr lang="en-US" sz="4000" dirty="0">
                <a:latin typeface="Georgia" panose="02040502050405020303" pitchFamily="18" charset="0"/>
              </a:rPr>
              <a:t>imebound</a:t>
            </a:r>
          </a:p>
        </p:txBody>
      </p:sp>
      <p:sp>
        <p:nvSpPr>
          <p:cNvPr id="3" name="TextBox 2">
            <a:extLst>
              <a:ext uri="{FF2B5EF4-FFF2-40B4-BE49-F238E27FC236}">
                <a16:creationId xmlns:a16="http://schemas.microsoft.com/office/drawing/2014/main" id="{8AD34324-4069-3AF9-099A-35335573D5C9}"/>
              </a:ext>
            </a:extLst>
          </p:cNvPr>
          <p:cNvSpPr txBox="1"/>
          <p:nvPr/>
        </p:nvSpPr>
        <p:spPr>
          <a:xfrm>
            <a:off x="401435" y="2303093"/>
            <a:ext cx="5817443" cy="1938992"/>
          </a:xfrm>
          <a:prstGeom prst="rect">
            <a:avLst/>
          </a:prstGeom>
          <a:solidFill>
            <a:schemeClr val="bg1"/>
          </a:solidFill>
        </p:spPr>
        <p:txBody>
          <a:bodyPr wrap="square" rtlCol="0">
            <a:spAutoFit/>
          </a:bodyPr>
          <a:lstStyle/>
          <a:p>
            <a:r>
              <a:rPr lang="en-ZA" sz="2400" dirty="0">
                <a:latin typeface="Georgia" panose="02040502050405020303" pitchFamily="18" charset="0"/>
              </a:rPr>
              <a:t>Objectives are small steps you can take towards achieving the larger goal. To know if you’re making progress towards your goal, you need to be able to track your objectives.</a:t>
            </a:r>
          </a:p>
        </p:txBody>
      </p:sp>
      <p:pic>
        <p:nvPicPr>
          <p:cNvPr id="2" name="Immagine 3">
            <a:extLst>
              <a:ext uri="{FF2B5EF4-FFF2-40B4-BE49-F238E27FC236}">
                <a16:creationId xmlns:a16="http://schemas.microsoft.com/office/drawing/2014/main" id="{F94F6490-38EE-CEA9-8A15-9481E8A64359}"/>
              </a:ext>
            </a:extLst>
          </p:cNvPr>
          <p:cNvPicPr>
            <a:picLocks noChangeAspect="1"/>
          </p:cNvPicPr>
          <p:nvPr/>
        </p:nvPicPr>
        <p:blipFill rotWithShape="1">
          <a:blip r:embed="rId2"/>
          <a:srcRect l="22798" t="38667" r="21540" b="39000"/>
          <a:stretch/>
        </p:blipFill>
        <p:spPr>
          <a:xfrm>
            <a:off x="138596" y="-32435"/>
            <a:ext cx="2871032" cy="1628303"/>
          </a:xfrm>
          <a:prstGeom prst="rect">
            <a:avLst/>
          </a:prstGeom>
        </p:spPr>
      </p:pic>
      <p:sp>
        <p:nvSpPr>
          <p:cNvPr id="4" name="Title 1">
            <a:extLst>
              <a:ext uri="{FF2B5EF4-FFF2-40B4-BE49-F238E27FC236}">
                <a16:creationId xmlns:a16="http://schemas.microsoft.com/office/drawing/2014/main" id="{9613C03E-105F-B040-3744-132EEFF6E518}"/>
              </a:ext>
            </a:extLst>
          </p:cNvPr>
          <p:cNvSpPr txBox="1">
            <a:spLocks/>
          </p:cNvSpPr>
          <p:nvPr/>
        </p:nvSpPr>
        <p:spPr>
          <a:xfrm>
            <a:off x="3009628" y="228804"/>
            <a:ext cx="534065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err="1">
                <a:solidFill>
                  <a:srgbClr val="08484C"/>
                </a:solidFill>
                <a:latin typeface="Georgia" panose="02040502050405020303" pitchFamily="18" charset="0"/>
              </a:rPr>
              <a:t>Objectives</a:t>
            </a:r>
            <a:endParaRPr lang="en-ZA" dirty="0">
              <a:solidFill>
                <a:srgbClr val="08484C"/>
              </a:solidFill>
              <a:latin typeface="Georgia" panose="02040502050405020303" pitchFamily="18" charset="0"/>
            </a:endParaRPr>
          </a:p>
        </p:txBody>
      </p:sp>
    </p:spTree>
    <p:extLst>
      <p:ext uri="{BB962C8B-B14F-4D97-AF65-F5344CB8AC3E}">
        <p14:creationId xmlns:p14="http://schemas.microsoft.com/office/powerpoint/2010/main" val="3702731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E79B-D5B7-D53E-2203-40EBCF639BA0}"/>
              </a:ext>
            </a:extLst>
          </p:cNvPr>
          <p:cNvSpPr>
            <a:spLocks noGrp="1"/>
          </p:cNvSpPr>
          <p:nvPr>
            <p:ph type="title"/>
          </p:nvPr>
        </p:nvSpPr>
        <p:spPr>
          <a:xfrm>
            <a:off x="2876862" y="342112"/>
            <a:ext cx="7061616" cy="930275"/>
          </a:xfrm>
        </p:spPr>
        <p:txBody>
          <a:bodyPr>
            <a:normAutofit/>
          </a:bodyPr>
          <a:lstStyle/>
          <a:p>
            <a:r>
              <a:rPr lang="en-ZA" dirty="0">
                <a:solidFill>
                  <a:srgbClr val="08484C"/>
                </a:solidFill>
                <a:latin typeface="Georgia" panose="02040502050405020303" pitchFamily="18" charset="0"/>
              </a:rPr>
              <a:t>Power</a:t>
            </a:r>
            <a:r>
              <a:rPr lang="en-ZA" dirty="0">
                <a:latin typeface="Georgia" panose="02040502050405020303" pitchFamily="18" charset="0"/>
              </a:rPr>
              <a:t> </a:t>
            </a:r>
            <a:r>
              <a:rPr lang="en-GB" dirty="0">
                <a:solidFill>
                  <a:srgbClr val="08484C"/>
                </a:solidFill>
                <a:latin typeface="Georgia" panose="02040502050405020303" pitchFamily="18" charset="0"/>
              </a:rPr>
              <a:t>Analysis</a:t>
            </a:r>
            <a:r>
              <a:rPr lang="en-GB" dirty="0">
                <a:latin typeface="Georgia" panose="02040502050405020303" pitchFamily="18" charset="0"/>
              </a:rPr>
              <a:t> </a:t>
            </a:r>
            <a:endParaRPr lang="en-ZA" dirty="0">
              <a:latin typeface="Georgia" panose="02040502050405020303" pitchFamily="18" charset="0"/>
            </a:endParaRPr>
          </a:p>
        </p:txBody>
      </p:sp>
      <p:sp>
        <p:nvSpPr>
          <p:cNvPr id="3" name="TextBox 2">
            <a:extLst>
              <a:ext uri="{FF2B5EF4-FFF2-40B4-BE49-F238E27FC236}">
                <a16:creationId xmlns:a16="http://schemas.microsoft.com/office/drawing/2014/main" id="{5249DE84-3F0C-5D52-B79D-6B370D5D70B0}"/>
              </a:ext>
            </a:extLst>
          </p:cNvPr>
          <p:cNvSpPr txBox="1"/>
          <p:nvPr/>
        </p:nvSpPr>
        <p:spPr>
          <a:xfrm>
            <a:off x="138596" y="1879181"/>
            <a:ext cx="4515290" cy="3477875"/>
          </a:xfrm>
          <a:prstGeom prst="rect">
            <a:avLst/>
          </a:prstGeom>
          <a:noFill/>
        </p:spPr>
        <p:txBody>
          <a:bodyPr wrap="square" rtlCol="0">
            <a:spAutoFit/>
          </a:bodyPr>
          <a:lstStyle/>
          <a:p>
            <a:pPr marL="220028" indent="-220028" defTabSz="704088">
              <a:spcAft>
                <a:spcPts val="600"/>
              </a:spcAft>
              <a:buFont typeface="Arial" panose="020B0604020202020204" pitchFamily="34" charset="0"/>
              <a:buChar char="•"/>
            </a:pPr>
            <a:r>
              <a:rPr lang="en-GB" sz="2000" kern="1200" dirty="0">
                <a:solidFill>
                  <a:schemeClr val="tx1"/>
                </a:solidFill>
                <a:latin typeface="Georgia" panose="02040502050405020303" pitchFamily="18" charset="0"/>
              </a:rPr>
              <a:t>Who is the actor responsible for the </a:t>
            </a:r>
            <a:r>
              <a:rPr lang="en-GB" sz="2000" dirty="0">
                <a:latin typeface="Georgia" panose="02040502050405020303" pitchFamily="18" charset="0"/>
              </a:rPr>
              <a:t>humanitarian issue</a:t>
            </a:r>
            <a:r>
              <a:rPr lang="en-GB" sz="2000" kern="1200" dirty="0">
                <a:solidFill>
                  <a:schemeClr val="tx1"/>
                </a:solidFill>
                <a:latin typeface="Georgia" panose="02040502050405020303" pitchFamily="18" charset="0"/>
              </a:rPr>
              <a:t> you’re trying to address? (</a:t>
            </a:r>
            <a:r>
              <a:rPr lang="en-GB" sz="2000" i="1" kern="1200" dirty="0">
                <a:solidFill>
                  <a:schemeClr val="tx1"/>
                </a:solidFill>
                <a:latin typeface="Georgia" panose="02040502050405020303" pitchFamily="18" charset="0"/>
              </a:rPr>
              <a:t>Target</a:t>
            </a:r>
            <a:r>
              <a:rPr lang="en-GB" sz="2000" kern="1200" dirty="0">
                <a:solidFill>
                  <a:schemeClr val="tx1"/>
                </a:solidFill>
                <a:latin typeface="Georgia" panose="02040502050405020303" pitchFamily="18" charset="0"/>
              </a:rPr>
              <a:t>)</a:t>
            </a:r>
          </a:p>
          <a:p>
            <a:pPr marL="220028" indent="-220028" defTabSz="704088">
              <a:spcAft>
                <a:spcPts val="600"/>
              </a:spcAft>
              <a:buFont typeface="Arial" panose="020B0604020202020204" pitchFamily="34" charset="0"/>
              <a:buChar char="•"/>
            </a:pPr>
            <a:r>
              <a:rPr lang="en-GB" sz="2000" kern="1200" dirty="0">
                <a:solidFill>
                  <a:schemeClr val="tx1"/>
                </a:solidFill>
                <a:latin typeface="Georgia" panose="02040502050405020303" pitchFamily="18" charset="0"/>
              </a:rPr>
              <a:t>Can you influence them directly? </a:t>
            </a:r>
          </a:p>
          <a:p>
            <a:pPr marL="572072" lvl="1" indent="-220028" defTabSz="704088">
              <a:spcAft>
                <a:spcPts val="600"/>
              </a:spcAft>
              <a:buFont typeface="Arial" panose="020B0604020202020204" pitchFamily="34" charset="0"/>
              <a:buChar char="•"/>
            </a:pPr>
            <a:r>
              <a:rPr lang="en-GB" sz="2000" kern="1200" dirty="0">
                <a:solidFill>
                  <a:schemeClr val="tx1"/>
                </a:solidFill>
                <a:latin typeface="Georgia" panose="02040502050405020303" pitchFamily="18" charset="0"/>
              </a:rPr>
              <a:t>Is it safe? Who are you putting at Risk?</a:t>
            </a:r>
          </a:p>
          <a:p>
            <a:pPr marL="220028" indent="-220028" defTabSz="704088">
              <a:spcAft>
                <a:spcPts val="600"/>
              </a:spcAft>
              <a:buFont typeface="Arial" panose="020B0604020202020204" pitchFamily="34" charset="0"/>
              <a:buChar char="•"/>
            </a:pPr>
            <a:r>
              <a:rPr lang="en-GB" sz="2000" kern="1200" dirty="0">
                <a:solidFill>
                  <a:schemeClr val="tx1"/>
                </a:solidFill>
                <a:latin typeface="Georgia" panose="02040502050405020303" pitchFamily="18" charset="0"/>
              </a:rPr>
              <a:t>If you can’t influence them, who can? Who has power?</a:t>
            </a:r>
          </a:p>
          <a:p>
            <a:pPr marL="220028" indent="-220028" defTabSz="704088">
              <a:spcAft>
                <a:spcPts val="600"/>
              </a:spcAft>
              <a:buFont typeface="Arial" panose="020B0604020202020204" pitchFamily="34" charset="0"/>
              <a:buChar char="•"/>
            </a:pPr>
            <a:r>
              <a:rPr lang="en-GB" sz="2000" kern="1200" dirty="0">
                <a:solidFill>
                  <a:schemeClr val="tx1"/>
                </a:solidFill>
                <a:latin typeface="Georgia" panose="02040502050405020303" pitchFamily="18" charset="0"/>
              </a:rPr>
              <a:t>How do you engage their interest? (</a:t>
            </a:r>
            <a:r>
              <a:rPr lang="en-GB" sz="2000" i="1" kern="1200" dirty="0">
                <a:solidFill>
                  <a:schemeClr val="tx1"/>
                </a:solidFill>
                <a:latin typeface="Georgia" panose="02040502050405020303" pitchFamily="18" charset="0"/>
              </a:rPr>
              <a:t>Leverage</a:t>
            </a:r>
            <a:r>
              <a:rPr lang="en-GB" sz="2000" kern="1200" dirty="0">
                <a:solidFill>
                  <a:schemeClr val="tx1"/>
                </a:solidFill>
                <a:latin typeface="Georgia" panose="02040502050405020303" pitchFamily="18" charset="0"/>
              </a:rPr>
              <a:t>)</a:t>
            </a:r>
            <a:endParaRPr lang="en-GB" sz="2800" dirty="0">
              <a:latin typeface="Georgia" panose="02040502050405020303" pitchFamily="18" charset="0"/>
            </a:endParaRPr>
          </a:p>
        </p:txBody>
      </p:sp>
      <p:graphicFrame>
        <p:nvGraphicFramePr>
          <p:cNvPr id="6" name="Diagram 5">
            <a:extLst>
              <a:ext uri="{FF2B5EF4-FFF2-40B4-BE49-F238E27FC236}">
                <a16:creationId xmlns:a16="http://schemas.microsoft.com/office/drawing/2014/main" id="{BF994E94-4CD0-7D6D-5B6C-1A18C9626646}"/>
              </a:ext>
            </a:extLst>
          </p:cNvPr>
          <p:cNvGraphicFramePr/>
          <p:nvPr>
            <p:extLst>
              <p:ext uri="{D42A27DB-BD31-4B8C-83A1-F6EECF244321}">
                <p14:modId xmlns:p14="http://schemas.microsoft.com/office/powerpoint/2010/main" val="3522742986"/>
              </p:ext>
            </p:extLst>
          </p:nvPr>
        </p:nvGraphicFramePr>
        <p:xfrm>
          <a:off x="5968527" y="1078177"/>
          <a:ext cx="6179749" cy="6066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E5544978-1212-E609-3291-88161EDA6048}"/>
              </a:ext>
            </a:extLst>
          </p:cNvPr>
          <p:cNvSpPr/>
          <p:nvPr/>
        </p:nvSpPr>
        <p:spPr>
          <a:xfrm rot="1108256">
            <a:off x="6490935" y="1353967"/>
            <a:ext cx="5487568" cy="1200329"/>
          </a:xfrm>
          <a:prstGeom prst="rect">
            <a:avLst/>
          </a:prstGeom>
          <a:noFill/>
        </p:spPr>
        <p:txBody>
          <a:bodyPr wrap="square" lIns="91440" tIns="45720" rIns="91440" bIns="45720">
            <a:spAutoFit/>
          </a:bodyPr>
          <a:lstStyle/>
          <a:p>
            <a:pPr algn="ctr" defTabSz="704088">
              <a:spcAft>
                <a:spcPts val="600"/>
              </a:spcAft>
            </a:pPr>
            <a:r>
              <a:rPr lang="en-GB" sz="3600" b="1" kern="1200" dirty="0">
                <a:ln w="22225">
                  <a:solidFill>
                    <a:schemeClr val="accent2"/>
                  </a:solidFill>
                  <a:prstDash val="solid"/>
                </a:ln>
                <a:solidFill>
                  <a:schemeClr val="accent2">
                    <a:lumMod val="40000"/>
                    <a:lumOff val="60000"/>
                  </a:schemeClr>
                </a:solidFill>
                <a:latin typeface="Georgia" panose="02040502050405020303" pitchFamily="18" charset="0"/>
              </a:rPr>
              <a:t>What is the EU’s Power?</a:t>
            </a:r>
            <a:endParaRPr lang="en-GB" sz="4800" b="1" cap="none" spc="0" dirty="0">
              <a:ln w="22225">
                <a:solidFill>
                  <a:schemeClr val="accent2"/>
                </a:solidFill>
                <a:prstDash val="solid"/>
              </a:ln>
              <a:solidFill>
                <a:schemeClr val="accent2">
                  <a:lumMod val="40000"/>
                  <a:lumOff val="60000"/>
                </a:schemeClr>
              </a:solidFill>
              <a:effectLst/>
              <a:latin typeface="Georgia" panose="02040502050405020303" pitchFamily="18" charset="0"/>
            </a:endParaRPr>
          </a:p>
        </p:txBody>
      </p:sp>
      <p:pic>
        <p:nvPicPr>
          <p:cNvPr id="4" name="Immagine 3">
            <a:extLst>
              <a:ext uri="{FF2B5EF4-FFF2-40B4-BE49-F238E27FC236}">
                <a16:creationId xmlns:a16="http://schemas.microsoft.com/office/drawing/2014/main" id="{3BDECEDF-297C-1E04-61DF-99477E676D3E}"/>
              </a:ext>
            </a:extLst>
          </p:cNvPr>
          <p:cNvPicPr>
            <a:picLocks noChangeAspect="1"/>
          </p:cNvPicPr>
          <p:nvPr/>
        </p:nvPicPr>
        <p:blipFill rotWithShape="1">
          <a:blip r:embed="rId7"/>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767944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AE4DE-9A7A-2494-A664-9255167F1B7A}"/>
              </a:ext>
            </a:extLst>
          </p:cNvPr>
          <p:cNvSpPr>
            <a:spLocks noGrp="1"/>
          </p:cNvSpPr>
          <p:nvPr>
            <p:ph type="title"/>
          </p:nvPr>
        </p:nvSpPr>
        <p:spPr>
          <a:xfrm>
            <a:off x="686834" y="1153572"/>
            <a:ext cx="3200400" cy="4461163"/>
          </a:xfrm>
        </p:spPr>
        <p:txBody>
          <a:bodyPr>
            <a:normAutofit/>
          </a:bodyPr>
          <a:lstStyle/>
          <a:p>
            <a:r>
              <a:rPr lang="en-ZA">
                <a:solidFill>
                  <a:srgbClr val="FFFFFF"/>
                </a:solidFill>
              </a:rPr>
              <a:t>What power does the EU have? </a:t>
            </a:r>
          </a:p>
        </p:txBody>
      </p:sp>
      <p:sp>
        <p:nvSpPr>
          <p:cNvPr id="3" name="Content Placeholder 2">
            <a:extLst>
              <a:ext uri="{FF2B5EF4-FFF2-40B4-BE49-F238E27FC236}">
                <a16:creationId xmlns:a16="http://schemas.microsoft.com/office/drawing/2014/main" id="{6450FD08-BAA2-9A3C-588F-2171F82274C2}"/>
              </a:ext>
            </a:extLst>
          </p:cNvPr>
          <p:cNvSpPr>
            <a:spLocks noGrp="1"/>
          </p:cNvSpPr>
          <p:nvPr>
            <p:ph idx="1"/>
          </p:nvPr>
        </p:nvSpPr>
        <p:spPr>
          <a:xfrm>
            <a:off x="381055" y="1702582"/>
            <a:ext cx="11017715" cy="4878099"/>
          </a:xfrm>
        </p:spPr>
        <p:txBody>
          <a:bodyPr anchor="ctr">
            <a:normAutofit/>
          </a:bodyPr>
          <a:lstStyle/>
          <a:p>
            <a:pPr marL="0" indent="0" algn="just">
              <a:buNone/>
            </a:pPr>
            <a:r>
              <a:rPr lang="en-ZA" sz="2000" dirty="0">
                <a:latin typeface="Georgia" panose="02040502050405020303" pitchFamily="18" charset="0"/>
              </a:rPr>
              <a:t>TFEU:</a:t>
            </a:r>
          </a:p>
          <a:p>
            <a:pPr algn="just"/>
            <a:r>
              <a:rPr lang="en-ZA" sz="2000" dirty="0">
                <a:latin typeface="Georgia" panose="02040502050405020303" pitchFamily="18" charset="0"/>
              </a:rPr>
              <a:t>Art 2 &amp; 3 exclusive competence – all about money and the market.</a:t>
            </a:r>
          </a:p>
          <a:p>
            <a:pPr algn="just"/>
            <a:r>
              <a:rPr lang="en-ZA" sz="2000" dirty="0">
                <a:latin typeface="Georgia" panose="02040502050405020303" pitchFamily="18" charset="0"/>
              </a:rPr>
              <a:t>Art 4.4 shared competence “</a:t>
            </a:r>
            <a:r>
              <a:rPr lang="en-US" sz="2000" dirty="0">
                <a:latin typeface="Georgia" panose="02040502050405020303" pitchFamily="18" charset="0"/>
              </a:rPr>
              <a:t>In the areas of </a:t>
            </a:r>
            <a:r>
              <a:rPr lang="en-US" sz="2000" dirty="0">
                <a:highlight>
                  <a:srgbClr val="FFFF00"/>
                </a:highlight>
                <a:latin typeface="Georgia" panose="02040502050405020303" pitchFamily="18" charset="0"/>
              </a:rPr>
              <a:t>development cooperation and humanitarian aid, the Union shall have competence to carry out activities and conduct a common policy;</a:t>
            </a:r>
            <a:r>
              <a:rPr lang="en-US" sz="2000" dirty="0">
                <a:latin typeface="Georgia" panose="02040502050405020303" pitchFamily="18" charset="0"/>
              </a:rPr>
              <a:t> however, the exercise of that competence shall not result in Member States being prevented from exercising theirs.</a:t>
            </a:r>
          </a:p>
          <a:p>
            <a:pPr algn="just"/>
            <a:endParaRPr lang="en-US" sz="2000" dirty="0">
              <a:latin typeface="Georgia" panose="02040502050405020303" pitchFamily="18" charset="0"/>
            </a:endParaRPr>
          </a:p>
          <a:p>
            <a:pPr marL="0" indent="0" algn="just">
              <a:buNone/>
            </a:pPr>
            <a:r>
              <a:rPr lang="en-US" sz="2000" dirty="0">
                <a:latin typeface="Georgia" panose="02040502050405020303" pitchFamily="18" charset="0"/>
              </a:rPr>
              <a:t>TEU:</a:t>
            </a:r>
          </a:p>
          <a:p>
            <a:pPr algn="just"/>
            <a:r>
              <a:rPr lang="en-US" sz="2000" dirty="0">
                <a:latin typeface="Georgia" panose="02040502050405020303" pitchFamily="18" charset="0"/>
              </a:rPr>
              <a:t>Art 24: The </a:t>
            </a:r>
            <a:r>
              <a:rPr lang="en-US" sz="2000" b="1" dirty="0">
                <a:latin typeface="Georgia" panose="02040502050405020303" pitchFamily="18" charset="0"/>
              </a:rPr>
              <a:t>common foreign and security policy </a:t>
            </a:r>
            <a:r>
              <a:rPr lang="en-US" sz="2000" dirty="0">
                <a:latin typeface="Georgia" panose="02040502050405020303" pitchFamily="18" charset="0"/>
              </a:rPr>
              <a:t>… shall be defined and </a:t>
            </a:r>
            <a:r>
              <a:rPr lang="en-US" sz="2000" dirty="0">
                <a:highlight>
                  <a:srgbClr val="FFFF00"/>
                </a:highlight>
                <a:latin typeface="Georgia" panose="02040502050405020303" pitchFamily="18" charset="0"/>
              </a:rPr>
              <a:t>implemented by the European Council and the Council acting unanimously</a:t>
            </a:r>
            <a:r>
              <a:rPr lang="en-US" sz="2000" dirty="0">
                <a:latin typeface="Georgia" panose="02040502050405020303" pitchFamily="18" charset="0"/>
              </a:rPr>
              <a:t>, except where the Treaties provide otherwise. The adoption of legislative acts shall be excluded. </a:t>
            </a:r>
            <a:r>
              <a:rPr lang="en-US" sz="2000" dirty="0">
                <a:highlight>
                  <a:srgbClr val="FFFF00"/>
                </a:highlight>
                <a:latin typeface="Georgia" panose="02040502050405020303" pitchFamily="18" charset="0"/>
              </a:rPr>
              <a:t>The common foreign and security policy shall be put into effect by the High Representative of the Union </a:t>
            </a:r>
            <a:r>
              <a:rPr lang="en-US" sz="2000" dirty="0">
                <a:latin typeface="Georgia" panose="02040502050405020303" pitchFamily="18" charset="0"/>
              </a:rPr>
              <a:t>for Foreign Affairs and Security Policy </a:t>
            </a:r>
            <a:r>
              <a:rPr lang="en-US" sz="2000" dirty="0">
                <a:highlight>
                  <a:srgbClr val="FFFF00"/>
                </a:highlight>
                <a:latin typeface="Georgia" panose="02040502050405020303" pitchFamily="18" charset="0"/>
              </a:rPr>
              <a:t>and by Member States.</a:t>
            </a:r>
            <a:endParaRPr lang="en-US" sz="2000" dirty="0">
              <a:latin typeface="Georgia" panose="02040502050405020303" pitchFamily="18" charset="0"/>
            </a:endParaRPr>
          </a:p>
        </p:txBody>
      </p:sp>
      <p:pic>
        <p:nvPicPr>
          <p:cNvPr id="4" name="Immagine 3">
            <a:extLst>
              <a:ext uri="{FF2B5EF4-FFF2-40B4-BE49-F238E27FC236}">
                <a16:creationId xmlns:a16="http://schemas.microsoft.com/office/drawing/2014/main" id="{2A8FD5B9-5315-BFE4-C8D5-DE241019A136}"/>
              </a:ext>
            </a:extLst>
          </p:cNvPr>
          <p:cNvPicPr>
            <a:picLocks noChangeAspect="1"/>
          </p:cNvPicPr>
          <p:nvPr/>
        </p:nvPicPr>
        <p:blipFill rotWithShape="1">
          <a:blip r:embed="rId2"/>
          <a:srcRect l="22798" t="38667" r="21540" b="39000"/>
          <a:stretch/>
        </p:blipFill>
        <p:spPr>
          <a:xfrm>
            <a:off x="138596" y="-32435"/>
            <a:ext cx="2871032" cy="1628303"/>
          </a:xfrm>
          <a:prstGeom prst="rect">
            <a:avLst/>
          </a:prstGeom>
        </p:spPr>
      </p:pic>
      <p:sp>
        <p:nvSpPr>
          <p:cNvPr id="6" name="Title 1">
            <a:extLst>
              <a:ext uri="{FF2B5EF4-FFF2-40B4-BE49-F238E27FC236}">
                <a16:creationId xmlns:a16="http://schemas.microsoft.com/office/drawing/2014/main" id="{1DB26017-CCB6-9840-8DCD-17121C9573F7}"/>
              </a:ext>
            </a:extLst>
          </p:cNvPr>
          <p:cNvSpPr txBox="1">
            <a:spLocks/>
          </p:cNvSpPr>
          <p:nvPr/>
        </p:nvSpPr>
        <p:spPr>
          <a:xfrm>
            <a:off x="3009628" y="316578"/>
            <a:ext cx="7061616" cy="9302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err="1">
                <a:solidFill>
                  <a:srgbClr val="08484C"/>
                </a:solidFill>
                <a:latin typeface="Georgia" panose="02040502050405020303" pitchFamily="18" charset="0"/>
              </a:rPr>
              <a:t>Relevant</a:t>
            </a:r>
            <a:r>
              <a:rPr lang="it-IT" dirty="0">
                <a:latin typeface="Georgia" panose="02040502050405020303" pitchFamily="18" charset="0"/>
              </a:rPr>
              <a:t> </a:t>
            </a:r>
            <a:r>
              <a:rPr lang="it-IT" dirty="0" err="1">
                <a:solidFill>
                  <a:srgbClr val="08484C"/>
                </a:solidFill>
                <a:latin typeface="Georgia" panose="02040502050405020303" pitchFamily="18" charset="0"/>
              </a:rPr>
              <a:t>provisions</a:t>
            </a:r>
            <a:endParaRPr lang="en-ZA" dirty="0">
              <a:solidFill>
                <a:srgbClr val="08484C"/>
              </a:solidFill>
              <a:latin typeface="Georgia" panose="02040502050405020303" pitchFamily="18" charset="0"/>
            </a:endParaRPr>
          </a:p>
        </p:txBody>
      </p:sp>
    </p:spTree>
    <p:extLst>
      <p:ext uri="{BB962C8B-B14F-4D97-AF65-F5344CB8AC3E}">
        <p14:creationId xmlns:p14="http://schemas.microsoft.com/office/powerpoint/2010/main" val="1676926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FCDB-6029-75C3-6D45-F435C6B0CDE1}"/>
              </a:ext>
            </a:extLst>
          </p:cNvPr>
          <p:cNvSpPr>
            <a:spLocks noGrp="1"/>
          </p:cNvSpPr>
          <p:nvPr>
            <p:ph type="title"/>
          </p:nvPr>
        </p:nvSpPr>
        <p:spPr>
          <a:xfrm rot="16200000">
            <a:off x="-2433692" y="2879024"/>
            <a:ext cx="6335490" cy="882241"/>
          </a:xfrm>
        </p:spPr>
        <p:txBody>
          <a:bodyPr>
            <a:noAutofit/>
          </a:bodyPr>
          <a:lstStyle/>
          <a:p>
            <a:r>
              <a:rPr lang="en-GB" sz="3600">
                <a:solidFill>
                  <a:srgbClr val="FFFFFF"/>
                </a:solidFill>
              </a:rPr>
              <a:t>What interest does the EU have? </a:t>
            </a:r>
            <a:endParaRPr lang="en-BE" sz="3600">
              <a:solidFill>
                <a:srgbClr val="FFFFFF"/>
              </a:solidFill>
            </a:endParaRPr>
          </a:p>
        </p:txBody>
      </p:sp>
      <p:sp>
        <p:nvSpPr>
          <p:cNvPr id="3" name="Content Placeholder 2">
            <a:extLst>
              <a:ext uri="{FF2B5EF4-FFF2-40B4-BE49-F238E27FC236}">
                <a16:creationId xmlns:a16="http://schemas.microsoft.com/office/drawing/2014/main" id="{828FCA9D-6CB7-05F6-D270-FFCAC68E2163}"/>
              </a:ext>
            </a:extLst>
          </p:cNvPr>
          <p:cNvSpPr>
            <a:spLocks noGrp="1"/>
          </p:cNvSpPr>
          <p:nvPr>
            <p:ph idx="1"/>
          </p:nvPr>
        </p:nvSpPr>
        <p:spPr>
          <a:xfrm>
            <a:off x="292931" y="1920935"/>
            <a:ext cx="8371383" cy="4725666"/>
          </a:xfrm>
        </p:spPr>
        <p:txBody>
          <a:bodyPr>
            <a:normAutofit fontScale="85000" lnSpcReduction="20000"/>
          </a:bodyPr>
          <a:lstStyle/>
          <a:p>
            <a:pPr marL="0" indent="0">
              <a:buNone/>
            </a:pPr>
            <a:r>
              <a:rPr lang="en-US" dirty="0">
                <a:latin typeface="Georgia" panose="02040502050405020303" pitchFamily="18" charset="0"/>
              </a:rPr>
              <a:t>Article 21 TEU: guides the Common Foreign and Security policy:</a:t>
            </a:r>
          </a:p>
          <a:p>
            <a:pPr marL="457200" lvl="1" indent="0">
              <a:buNone/>
            </a:pPr>
            <a:r>
              <a:rPr lang="en-US" sz="2800" dirty="0">
                <a:latin typeface="Georgia" panose="02040502050405020303" pitchFamily="18" charset="0"/>
              </a:rPr>
              <a:t>(a) </a:t>
            </a:r>
            <a:r>
              <a:rPr lang="en-US" sz="2800" dirty="0">
                <a:highlight>
                  <a:srgbClr val="FFFF00"/>
                </a:highlight>
                <a:latin typeface="Georgia" panose="02040502050405020303" pitchFamily="18" charset="0"/>
              </a:rPr>
              <a:t>safeguard its values</a:t>
            </a:r>
            <a:r>
              <a:rPr lang="en-US" sz="2800" dirty="0">
                <a:latin typeface="Georgia" panose="02040502050405020303" pitchFamily="18" charset="0"/>
              </a:rPr>
              <a:t>, fundamental interests, </a:t>
            </a:r>
            <a:r>
              <a:rPr lang="en-US" sz="2800" dirty="0">
                <a:highlight>
                  <a:srgbClr val="FFFF00"/>
                </a:highlight>
                <a:latin typeface="Georgia" panose="02040502050405020303" pitchFamily="18" charset="0"/>
              </a:rPr>
              <a:t>security</a:t>
            </a:r>
            <a:r>
              <a:rPr lang="en-US" sz="2800" dirty="0">
                <a:latin typeface="Georgia" panose="02040502050405020303" pitchFamily="18" charset="0"/>
              </a:rPr>
              <a:t>, independence and integrity;</a:t>
            </a:r>
          </a:p>
          <a:p>
            <a:pPr marL="457200" lvl="1" indent="0">
              <a:buNone/>
            </a:pPr>
            <a:r>
              <a:rPr lang="en-US" sz="2800" dirty="0">
                <a:latin typeface="Georgia" panose="02040502050405020303" pitchFamily="18" charset="0"/>
              </a:rPr>
              <a:t>(b) consolidate and </a:t>
            </a:r>
            <a:r>
              <a:rPr lang="en-US" sz="2800" dirty="0">
                <a:highlight>
                  <a:srgbClr val="FFFF00"/>
                </a:highlight>
                <a:latin typeface="Georgia" panose="02040502050405020303" pitchFamily="18" charset="0"/>
              </a:rPr>
              <a:t>support democracy</a:t>
            </a:r>
            <a:r>
              <a:rPr lang="en-US" sz="2800" dirty="0">
                <a:latin typeface="Georgia" panose="02040502050405020303" pitchFamily="18" charset="0"/>
              </a:rPr>
              <a:t>, the </a:t>
            </a:r>
            <a:r>
              <a:rPr lang="en-US" sz="2800" dirty="0">
                <a:highlight>
                  <a:srgbClr val="FFFF00"/>
                </a:highlight>
                <a:latin typeface="Georgia" panose="02040502050405020303" pitchFamily="18" charset="0"/>
              </a:rPr>
              <a:t>rule of law</a:t>
            </a:r>
            <a:r>
              <a:rPr lang="en-US" sz="2800" dirty="0">
                <a:latin typeface="Georgia" panose="02040502050405020303" pitchFamily="18" charset="0"/>
              </a:rPr>
              <a:t>, human rights and the principles of international law;</a:t>
            </a:r>
          </a:p>
          <a:p>
            <a:pPr marL="457200" lvl="1" indent="0">
              <a:buNone/>
            </a:pPr>
            <a:r>
              <a:rPr lang="en-US" sz="2800" dirty="0">
                <a:latin typeface="Georgia" panose="02040502050405020303" pitchFamily="18" charset="0"/>
              </a:rPr>
              <a:t>(c) </a:t>
            </a:r>
            <a:r>
              <a:rPr lang="en-US" sz="2800" dirty="0">
                <a:highlight>
                  <a:srgbClr val="FFFF00"/>
                </a:highlight>
                <a:latin typeface="Georgia" panose="02040502050405020303" pitchFamily="18" charset="0"/>
              </a:rPr>
              <a:t>preserve peace, prevent conflicts </a:t>
            </a:r>
            <a:r>
              <a:rPr lang="en-US" sz="2800" dirty="0">
                <a:latin typeface="Georgia" panose="02040502050405020303" pitchFamily="18" charset="0"/>
              </a:rPr>
              <a:t>and strengthen international </a:t>
            </a:r>
            <a:r>
              <a:rPr lang="en-US" sz="2800" dirty="0">
                <a:highlight>
                  <a:srgbClr val="FFFF00"/>
                </a:highlight>
                <a:latin typeface="Georgia" panose="02040502050405020303" pitchFamily="18" charset="0"/>
              </a:rPr>
              <a:t>security</a:t>
            </a:r>
            <a:r>
              <a:rPr lang="en-US" sz="2800" dirty="0">
                <a:latin typeface="Georgia" panose="02040502050405020303" pitchFamily="18" charset="0"/>
              </a:rPr>
              <a:t>;</a:t>
            </a:r>
          </a:p>
          <a:p>
            <a:pPr marL="457200" lvl="1" indent="0">
              <a:buNone/>
            </a:pPr>
            <a:r>
              <a:rPr lang="en-US" sz="2800" dirty="0">
                <a:latin typeface="Georgia" panose="02040502050405020303" pitchFamily="18" charset="0"/>
              </a:rPr>
              <a:t>(d) foster the sustainable economic, social and environmental development of developing countries, with the </a:t>
            </a:r>
            <a:r>
              <a:rPr lang="en-US" sz="2800" dirty="0">
                <a:highlight>
                  <a:srgbClr val="FFFF00"/>
                </a:highlight>
                <a:latin typeface="Georgia" panose="02040502050405020303" pitchFamily="18" charset="0"/>
              </a:rPr>
              <a:t>primary aim of eradicating poverty</a:t>
            </a:r>
            <a:r>
              <a:rPr lang="en-US" sz="2800" dirty="0">
                <a:latin typeface="Georgia" panose="02040502050405020303" pitchFamily="18" charset="0"/>
              </a:rPr>
              <a:t>;</a:t>
            </a:r>
          </a:p>
          <a:p>
            <a:pPr marL="457200" lvl="1" indent="0">
              <a:buNone/>
            </a:pPr>
            <a:r>
              <a:rPr lang="en-US" sz="2800" dirty="0">
                <a:latin typeface="Georgia" panose="02040502050405020303" pitchFamily="18" charset="0"/>
              </a:rPr>
              <a:t>…</a:t>
            </a:r>
          </a:p>
          <a:p>
            <a:pPr marL="457200" lvl="1" indent="0">
              <a:buNone/>
            </a:pPr>
            <a:r>
              <a:rPr lang="en-US" sz="2800" dirty="0">
                <a:latin typeface="Georgia" panose="02040502050405020303" pitchFamily="18" charset="0"/>
              </a:rPr>
              <a:t>(g) assist populations, countries and regions confronting </a:t>
            </a:r>
            <a:r>
              <a:rPr lang="en-US" sz="2800" dirty="0">
                <a:highlight>
                  <a:srgbClr val="FFFF00"/>
                </a:highlight>
                <a:latin typeface="Georgia" panose="02040502050405020303" pitchFamily="18" charset="0"/>
              </a:rPr>
              <a:t>natural or man-made disasters</a:t>
            </a:r>
            <a:r>
              <a:rPr lang="en-US" sz="2800" dirty="0">
                <a:latin typeface="Georgia" panose="02040502050405020303" pitchFamily="18" charset="0"/>
              </a:rPr>
              <a:t>; and</a:t>
            </a:r>
          </a:p>
          <a:p>
            <a:pPr marL="457200" lvl="1" indent="0">
              <a:buNone/>
            </a:pPr>
            <a:r>
              <a:rPr lang="en-US" sz="2800" dirty="0">
                <a:latin typeface="Georgia" panose="02040502050405020303" pitchFamily="18" charset="0"/>
              </a:rPr>
              <a:t>(h) promote an international system based on </a:t>
            </a:r>
            <a:r>
              <a:rPr lang="en-US" sz="2800" dirty="0">
                <a:highlight>
                  <a:srgbClr val="FFFF00"/>
                </a:highlight>
                <a:latin typeface="Georgia" panose="02040502050405020303" pitchFamily="18" charset="0"/>
              </a:rPr>
              <a:t>stronger multilateral cooperation</a:t>
            </a:r>
            <a:r>
              <a:rPr lang="en-US" sz="2800" dirty="0">
                <a:latin typeface="Georgia" panose="02040502050405020303" pitchFamily="18" charset="0"/>
              </a:rPr>
              <a:t> and </a:t>
            </a:r>
            <a:r>
              <a:rPr lang="en-US" sz="2800" dirty="0">
                <a:highlight>
                  <a:srgbClr val="FFFF00"/>
                </a:highlight>
                <a:latin typeface="Georgia" panose="02040502050405020303" pitchFamily="18" charset="0"/>
              </a:rPr>
              <a:t>good global governance</a:t>
            </a:r>
            <a:r>
              <a:rPr lang="en-US" sz="2800" dirty="0">
                <a:latin typeface="Georgia" panose="02040502050405020303" pitchFamily="18" charset="0"/>
              </a:rPr>
              <a:t>.</a:t>
            </a:r>
            <a:endParaRPr lang="en-BE" sz="2800" dirty="0">
              <a:latin typeface="Georgia" panose="02040502050405020303" pitchFamily="18" charset="0"/>
            </a:endParaRPr>
          </a:p>
        </p:txBody>
      </p:sp>
      <p:sp>
        <p:nvSpPr>
          <p:cNvPr id="7" name="TextBox 6">
            <a:extLst>
              <a:ext uri="{FF2B5EF4-FFF2-40B4-BE49-F238E27FC236}">
                <a16:creationId xmlns:a16="http://schemas.microsoft.com/office/drawing/2014/main" id="{B06862D0-C251-60F0-CAFB-33B6DCE3EC1F}"/>
              </a:ext>
            </a:extLst>
          </p:cNvPr>
          <p:cNvSpPr txBox="1"/>
          <p:nvPr/>
        </p:nvSpPr>
        <p:spPr>
          <a:xfrm>
            <a:off x="9053191" y="1920935"/>
            <a:ext cx="2845877" cy="3046988"/>
          </a:xfrm>
          <a:prstGeom prst="rect">
            <a:avLst/>
          </a:prstGeom>
          <a:solidFill>
            <a:schemeClr val="accent4"/>
          </a:solidFill>
          <a:ln>
            <a:noFill/>
          </a:ln>
        </p:spPr>
        <p:txBody>
          <a:bodyPr wrap="square">
            <a:spAutoFit/>
          </a:bodyPr>
          <a:lstStyle/>
          <a:p>
            <a:pPr algn="just"/>
            <a:r>
              <a:rPr lang="en-ZA" sz="2400" dirty="0">
                <a:latin typeface="Georgia" panose="02040502050405020303" pitchFamily="18" charset="0"/>
              </a:rPr>
              <a:t>Member States</a:t>
            </a:r>
          </a:p>
          <a:p>
            <a:pPr algn="just"/>
            <a:r>
              <a:rPr lang="en-ZA" sz="2400" dirty="0">
                <a:latin typeface="Georgia" panose="02040502050405020303" pitchFamily="18" charset="0"/>
              </a:rPr>
              <a:t>Art 24: </a:t>
            </a:r>
          </a:p>
          <a:p>
            <a:pPr algn="just"/>
            <a:r>
              <a:rPr lang="en-ZA" sz="2400" dirty="0">
                <a:latin typeface="Georgia" panose="02040502050405020303" pitchFamily="18" charset="0"/>
              </a:rPr>
              <a:t>It shall be defined and implemented by the European Council and the Council acting </a:t>
            </a:r>
            <a:r>
              <a:rPr lang="en-ZA" sz="2400" i="1" dirty="0">
                <a:latin typeface="Georgia" panose="02040502050405020303" pitchFamily="18" charset="0"/>
              </a:rPr>
              <a:t>unanimously</a:t>
            </a:r>
          </a:p>
        </p:txBody>
      </p:sp>
      <p:sp>
        <p:nvSpPr>
          <p:cNvPr id="8" name="Title 1">
            <a:extLst>
              <a:ext uri="{FF2B5EF4-FFF2-40B4-BE49-F238E27FC236}">
                <a16:creationId xmlns:a16="http://schemas.microsoft.com/office/drawing/2014/main" id="{0862B6FD-FE37-950C-2D6E-0DE21C0D7B7B}"/>
              </a:ext>
            </a:extLst>
          </p:cNvPr>
          <p:cNvSpPr txBox="1">
            <a:spLocks/>
          </p:cNvSpPr>
          <p:nvPr/>
        </p:nvSpPr>
        <p:spPr>
          <a:xfrm>
            <a:off x="2805771" y="296007"/>
            <a:ext cx="8586754" cy="9934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4000" dirty="0">
                <a:solidFill>
                  <a:srgbClr val="08484C"/>
                </a:solidFill>
                <a:latin typeface="Georgia" panose="02040502050405020303" pitchFamily="18" charset="0"/>
              </a:rPr>
              <a:t>Common</a:t>
            </a:r>
            <a:r>
              <a:rPr lang="en-ZA" sz="4000" dirty="0">
                <a:latin typeface="Georgia" panose="02040502050405020303" pitchFamily="18" charset="0"/>
              </a:rPr>
              <a:t> </a:t>
            </a:r>
            <a:r>
              <a:rPr lang="en-ZA" sz="4000" dirty="0">
                <a:solidFill>
                  <a:srgbClr val="08484C"/>
                </a:solidFill>
                <a:latin typeface="Georgia" panose="02040502050405020303" pitchFamily="18" charset="0"/>
              </a:rPr>
              <a:t>Foreign</a:t>
            </a:r>
            <a:r>
              <a:rPr lang="en-ZA" sz="4000" dirty="0">
                <a:latin typeface="Georgia" panose="02040502050405020303" pitchFamily="18" charset="0"/>
              </a:rPr>
              <a:t> </a:t>
            </a:r>
            <a:r>
              <a:rPr lang="en-ZA" sz="4000" dirty="0">
                <a:solidFill>
                  <a:srgbClr val="08484C"/>
                </a:solidFill>
                <a:latin typeface="Georgia" panose="02040502050405020303" pitchFamily="18" charset="0"/>
              </a:rPr>
              <a:t>and</a:t>
            </a:r>
            <a:r>
              <a:rPr lang="en-ZA" sz="4000" dirty="0">
                <a:latin typeface="Georgia" panose="02040502050405020303" pitchFamily="18" charset="0"/>
              </a:rPr>
              <a:t> </a:t>
            </a:r>
            <a:r>
              <a:rPr lang="en-ZA" sz="4000" dirty="0">
                <a:solidFill>
                  <a:srgbClr val="08484C"/>
                </a:solidFill>
                <a:latin typeface="Georgia" panose="02040502050405020303" pitchFamily="18" charset="0"/>
              </a:rPr>
              <a:t>Security</a:t>
            </a:r>
            <a:r>
              <a:rPr lang="en-ZA" sz="4000" dirty="0">
                <a:latin typeface="Georgia" panose="02040502050405020303" pitchFamily="18" charset="0"/>
              </a:rPr>
              <a:t> </a:t>
            </a:r>
            <a:r>
              <a:rPr lang="en-ZA" sz="4000" dirty="0">
                <a:solidFill>
                  <a:srgbClr val="08484C"/>
                </a:solidFill>
                <a:latin typeface="Georgia" panose="02040502050405020303" pitchFamily="18" charset="0"/>
              </a:rPr>
              <a:t>Policy</a:t>
            </a:r>
            <a:r>
              <a:rPr lang="en-ZA" sz="4000" dirty="0">
                <a:latin typeface="Georgia" panose="02040502050405020303" pitchFamily="18" charset="0"/>
              </a:rPr>
              <a:t> </a:t>
            </a:r>
          </a:p>
        </p:txBody>
      </p:sp>
      <p:pic>
        <p:nvPicPr>
          <p:cNvPr id="9" name="Immagine 8">
            <a:extLst>
              <a:ext uri="{FF2B5EF4-FFF2-40B4-BE49-F238E27FC236}">
                <a16:creationId xmlns:a16="http://schemas.microsoft.com/office/drawing/2014/main" id="{40D579AE-FE42-E317-630D-8781D80EC743}"/>
              </a:ext>
            </a:extLst>
          </p:cNvPr>
          <p:cNvPicPr>
            <a:picLocks noChangeAspect="1"/>
          </p:cNvPicPr>
          <p:nvPr/>
        </p:nvPicPr>
        <p:blipFill rotWithShape="1">
          <a:blip r:embed="rId2"/>
          <a:srcRect l="22798" t="38667" r="21540" b="39000"/>
          <a:stretch/>
        </p:blipFill>
        <p:spPr>
          <a:xfrm>
            <a:off x="51121" y="-21414"/>
            <a:ext cx="2871032" cy="1628303"/>
          </a:xfrm>
          <a:prstGeom prst="rect">
            <a:avLst/>
          </a:prstGeom>
        </p:spPr>
      </p:pic>
    </p:spTree>
    <p:extLst>
      <p:ext uri="{BB962C8B-B14F-4D97-AF65-F5344CB8AC3E}">
        <p14:creationId xmlns:p14="http://schemas.microsoft.com/office/powerpoint/2010/main" val="2580534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Hexagon 17">
            <a:extLst>
              <a:ext uri="{FF2B5EF4-FFF2-40B4-BE49-F238E27FC236}">
                <a16:creationId xmlns:a16="http://schemas.microsoft.com/office/drawing/2014/main" id="{5F41C248-75EC-F7F7-90ED-20F08C89E6CC}"/>
              </a:ext>
            </a:extLst>
          </p:cNvPr>
          <p:cNvSpPr/>
          <p:nvPr/>
        </p:nvSpPr>
        <p:spPr>
          <a:xfrm rot="20968093">
            <a:off x="6325919" y="-799707"/>
            <a:ext cx="6650178" cy="4398886"/>
          </a:xfrm>
          <a:prstGeom prst="hexagon">
            <a:avLst/>
          </a:prstGeom>
          <a:solidFill>
            <a:schemeClr val="accent4">
              <a:alpha val="62000"/>
            </a:schemeClr>
          </a:solidFill>
          <a:ln>
            <a:solidFill>
              <a:srgbClr val="FFC000"/>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ZA" sz="3600" dirty="0">
                <a:latin typeface="Georgia" panose="02040502050405020303" pitchFamily="18" charset="0"/>
              </a:rPr>
              <a:t>Member States</a:t>
            </a:r>
          </a:p>
        </p:txBody>
      </p:sp>
      <p:graphicFrame>
        <p:nvGraphicFramePr>
          <p:cNvPr id="6" name="Diagram 5">
            <a:extLst>
              <a:ext uri="{FF2B5EF4-FFF2-40B4-BE49-F238E27FC236}">
                <a16:creationId xmlns:a16="http://schemas.microsoft.com/office/drawing/2014/main" id="{1CD3781D-CD48-58AD-D02B-207E007B6593}"/>
              </a:ext>
            </a:extLst>
          </p:cNvPr>
          <p:cNvGraphicFramePr/>
          <p:nvPr>
            <p:extLst>
              <p:ext uri="{D42A27DB-BD31-4B8C-83A1-F6EECF244321}">
                <p14:modId xmlns:p14="http://schemas.microsoft.com/office/powerpoint/2010/main" val="565348558"/>
              </p:ext>
            </p:extLst>
          </p:nvPr>
        </p:nvGraphicFramePr>
        <p:xfrm>
          <a:off x="1792447" y="529904"/>
          <a:ext cx="8607105" cy="5687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4" descr="A blue flag with yellow stars in the center&#10;&#10;Description automatically generated with low confidence">
            <a:extLst>
              <a:ext uri="{FF2B5EF4-FFF2-40B4-BE49-F238E27FC236}">
                <a16:creationId xmlns:a16="http://schemas.microsoft.com/office/drawing/2014/main" id="{3C9F0169-85EA-88BD-7B17-795C0BB9C762}"/>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4881561" y="2779464"/>
            <a:ext cx="2428875" cy="1619250"/>
          </a:xfrm>
        </p:spPr>
      </p:pic>
      <p:sp>
        <p:nvSpPr>
          <p:cNvPr id="7" name="Rectangle: Rounded Corners 6">
            <a:extLst>
              <a:ext uri="{FF2B5EF4-FFF2-40B4-BE49-F238E27FC236}">
                <a16:creationId xmlns:a16="http://schemas.microsoft.com/office/drawing/2014/main" id="{2C625AAE-31A7-2E41-D5AC-006E90ED3DF0}"/>
              </a:ext>
            </a:extLst>
          </p:cNvPr>
          <p:cNvSpPr/>
          <p:nvPr/>
        </p:nvSpPr>
        <p:spPr>
          <a:xfrm>
            <a:off x="6807666" y="163585"/>
            <a:ext cx="1921079" cy="79695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a:latin typeface="Georgia" panose="02040502050405020303" pitchFamily="18" charset="0"/>
              </a:rPr>
              <a:t>Heads of State</a:t>
            </a:r>
          </a:p>
        </p:txBody>
      </p:sp>
      <p:sp>
        <p:nvSpPr>
          <p:cNvPr id="8" name="Rectangle: Rounded Corners 7">
            <a:extLst>
              <a:ext uri="{FF2B5EF4-FFF2-40B4-BE49-F238E27FC236}">
                <a16:creationId xmlns:a16="http://schemas.microsoft.com/office/drawing/2014/main" id="{5FF2D109-1611-DBEF-904B-63E3BEEC12F9}"/>
              </a:ext>
            </a:extLst>
          </p:cNvPr>
          <p:cNvSpPr/>
          <p:nvPr/>
        </p:nvSpPr>
        <p:spPr>
          <a:xfrm>
            <a:off x="2032932" y="5710106"/>
            <a:ext cx="1921079" cy="79695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a:latin typeface="Georgia" panose="02040502050405020303" pitchFamily="18" charset="0"/>
              </a:rPr>
              <a:t>Commissioners (ECHO, INTPA, NEAR)</a:t>
            </a:r>
          </a:p>
        </p:txBody>
      </p:sp>
      <p:sp>
        <p:nvSpPr>
          <p:cNvPr id="9" name="Rectangle: Rounded Corners 8">
            <a:extLst>
              <a:ext uri="{FF2B5EF4-FFF2-40B4-BE49-F238E27FC236}">
                <a16:creationId xmlns:a16="http://schemas.microsoft.com/office/drawing/2014/main" id="{45506989-A9F0-E761-9DA8-F5660E4889D8}"/>
              </a:ext>
            </a:extLst>
          </p:cNvPr>
          <p:cNvSpPr/>
          <p:nvPr/>
        </p:nvSpPr>
        <p:spPr>
          <a:xfrm>
            <a:off x="8946858" y="3190612"/>
            <a:ext cx="1921079" cy="79695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a:latin typeface="Georgia" panose="02040502050405020303" pitchFamily="18" charset="0"/>
              </a:rPr>
              <a:t>Ministers (FAC – PSC - COREPER)</a:t>
            </a:r>
          </a:p>
        </p:txBody>
      </p:sp>
      <p:sp>
        <p:nvSpPr>
          <p:cNvPr id="10" name="Rectangle: Rounded Corners 9">
            <a:extLst>
              <a:ext uri="{FF2B5EF4-FFF2-40B4-BE49-F238E27FC236}">
                <a16:creationId xmlns:a16="http://schemas.microsoft.com/office/drawing/2014/main" id="{F6B0766C-7E87-6B3E-729A-03947D401F20}"/>
              </a:ext>
            </a:extLst>
          </p:cNvPr>
          <p:cNvSpPr/>
          <p:nvPr/>
        </p:nvSpPr>
        <p:spPr>
          <a:xfrm>
            <a:off x="9439010" y="3876410"/>
            <a:ext cx="1921079" cy="144220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a:latin typeface="Georgia" panose="02040502050405020303" pitchFamily="18" charset="0"/>
              </a:rPr>
              <a:t>Preparatory bodies (MAMA, COHAFA, COAFR, MOG, COEST, CONUN)</a:t>
            </a:r>
          </a:p>
        </p:txBody>
      </p:sp>
      <p:sp>
        <p:nvSpPr>
          <p:cNvPr id="13" name="Rectangle: Rounded Corners 12">
            <a:extLst>
              <a:ext uri="{FF2B5EF4-FFF2-40B4-BE49-F238E27FC236}">
                <a16:creationId xmlns:a16="http://schemas.microsoft.com/office/drawing/2014/main" id="{06F6C649-1584-CC9F-7B47-BB4B160204AF}"/>
              </a:ext>
            </a:extLst>
          </p:cNvPr>
          <p:cNvSpPr/>
          <p:nvPr/>
        </p:nvSpPr>
        <p:spPr>
          <a:xfrm>
            <a:off x="7998202" y="5460533"/>
            <a:ext cx="1921079" cy="79695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dirty="0">
                <a:latin typeface="Georgia" panose="02040502050405020303" pitchFamily="18" charset="0"/>
              </a:rPr>
              <a:t>HR/VP </a:t>
            </a:r>
          </a:p>
          <a:p>
            <a:pPr algn="ctr"/>
            <a:r>
              <a:rPr lang="en-ZA" dirty="0">
                <a:latin typeface="Georgia" panose="02040502050405020303" pitchFamily="18" charset="0"/>
              </a:rPr>
              <a:t>Kallas</a:t>
            </a:r>
          </a:p>
        </p:txBody>
      </p:sp>
      <p:sp>
        <p:nvSpPr>
          <p:cNvPr id="14" name="Rectangle: Rounded Corners 13">
            <a:extLst>
              <a:ext uri="{FF2B5EF4-FFF2-40B4-BE49-F238E27FC236}">
                <a16:creationId xmlns:a16="http://schemas.microsoft.com/office/drawing/2014/main" id="{3B27CA1E-9019-741C-E366-40EF7CF0F3D9}"/>
              </a:ext>
            </a:extLst>
          </p:cNvPr>
          <p:cNvSpPr/>
          <p:nvPr/>
        </p:nvSpPr>
        <p:spPr>
          <a:xfrm>
            <a:off x="9439009" y="5890120"/>
            <a:ext cx="1921079" cy="79695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a:latin typeface="Georgia" panose="02040502050405020303" pitchFamily="18" charset="0"/>
              </a:rPr>
              <a:t>EU Delegations in countries</a:t>
            </a:r>
          </a:p>
        </p:txBody>
      </p:sp>
      <p:sp>
        <p:nvSpPr>
          <p:cNvPr id="15" name="Rectangle: Rounded Corners 14">
            <a:extLst>
              <a:ext uri="{FF2B5EF4-FFF2-40B4-BE49-F238E27FC236}">
                <a16:creationId xmlns:a16="http://schemas.microsoft.com/office/drawing/2014/main" id="{1136C76E-25BE-7F4C-29EA-9CCC1256BACB}"/>
              </a:ext>
            </a:extLst>
          </p:cNvPr>
          <p:cNvSpPr/>
          <p:nvPr/>
        </p:nvSpPr>
        <p:spPr>
          <a:xfrm>
            <a:off x="1324062" y="3190612"/>
            <a:ext cx="1921079" cy="79695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a:latin typeface="Georgia" panose="02040502050405020303" pitchFamily="18" charset="0"/>
              </a:rPr>
              <a:t>MEPs</a:t>
            </a:r>
          </a:p>
        </p:txBody>
      </p:sp>
      <p:sp>
        <p:nvSpPr>
          <p:cNvPr id="16" name="Rectangle: Rounded Corners 15">
            <a:extLst>
              <a:ext uri="{FF2B5EF4-FFF2-40B4-BE49-F238E27FC236}">
                <a16:creationId xmlns:a16="http://schemas.microsoft.com/office/drawing/2014/main" id="{4664D533-B8B8-FCD3-2D9A-91A12E8F46FA}"/>
              </a:ext>
            </a:extLst>
          </p:cNvPr>
          <p:cNvSpPr/>
          <p:nvPr/>
        </p:nvSpPr>
        <p:spPr>
          <a:xfrm>
            <a:off x="290557" y="3795850"/>
            <a:ext cx="1921079" cy="796954"/>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ZA">
                <a:latin typeface="Georgia" panose="02040502050405020303" pitchFamily="18" charset="0"/>
              </a:rPr>
              <a:t>Thematic working groups</a:t>
            </a:r>
          </a:p>
        </p:txBody>
      </p:sp>
      <p:sp>
        <p:nvSpPr>
          <p:cNvPr id="17" name="Rectangle 16">
            <a:extLst>
              <a:ext uri="{FF2B5EF4-FFF2-40B4-BE49-F238E27FC236}">
                <a16:creationId xmlns:a16="http://schemas.microsoft.com/office/drawing/2014/main" id="{D336BACE-C40D-2661-12E9-5D7E90D42CBA}"/>
              </a:ext>
            </a:extLst>
          </p:cNvPr>
          <p:cNvSpPr/>
          <p:nvPr/>
        </p:nvSpPr>
        <p:spPr>
          <a:xfrm>
            <a:off x="0" y="0"/>
            <a:ext cx="4512039" cy="2123658"/>
          </a:xfrm>
          <a:prstGeom prst="rect">
            <a:avLst/>
          </a:prstGeom>
          <a:noFill/>
        </p:spPr>
        <p:txBody>
          <a:bodyPr wrap="square" lIns="91440" tIns="45720" rIns="91440" bIns="45720">
            <a:spAutoFit/>
          </a:bodyPr>
          <a:lstStyle/>
          <a:p>
            <a:pPr algn="ctr"/>
            <a:r>
              <a:rPr lang="en-US" sz="4400" dirty="0">
                <a:solidFill>
                  <a:srgbClr val="08484C"/>
                </a:solidFill>
                <a:latin typeface="Georgia" panose="02040502050405020303" pitchFamily="18" charset="0"/>
                <a:ea typeface="+mj-ea"/>
                <a:cs typeface="+mj-cs"/>
              </a:rPr>
              <a:t>Where</a:t>
            </a:r>
            <a:r>
              <a:rPr lang="en-US" sz="3600" dirty="0">
                <a:latin typeface="Georgia" panose="02040502050405020303" pitchFamily="18" charset="0"/>
                <a:ea typeface="+mj-ea"/>
                <a:cs typeface="+mj-cs"/>
              </a:rPr>
              <a:t> </a:t>
            </a:r>
            <a:r>
              <a:rPr lang="en-US" sz="4400" dirty="0">
                <a:solidFill>
                  <a:srgbClr val="08484C"/>
                </a:solidFill>
                <a:latin typeface="Georgia" panose="02040502050405020303" pitchFamily="18" charset="0"/>
                <a:ea typeface="+mj-ea"/>
                <a:cs typeface="+mj-cs"/>
              </a:rPr>
              <a:t>to</a:t>
            </a:r>
            <a:r>
              <a:rPr lang="en-US" sz="3600" dirty="0">
                <a:latin typeface="Georgia" panose="02040502050405020303" pitchFamily="18" charset="0"/>
                <a:ea typeface="+mj-ea"/>
                <a:cs typeface="+mj-cs"/>
              </a:rPr>
              <a:t> </a:t>
            </a:r>
            <a:r>
              <a:rPr lang="en-US" sz="4400" dirty="0">
                <a:solidFill>
                  <a:srgbClr val="08484C"/>
                </a:solidFill>
                <a:latin typeface="Georgia" panose="02040502050405020303" pitchFamily="18" charset="0"/>
                <a:ea typeface="+mj-ea"/>
                <a:cs typeface="+mj-cs"/>
              </a:rPr>
              <a:t>Influence</a:t>
            </a:r>
            <a:r>
              <a:rPr lang="en-US" sz="3600" dirty="0">
                <a:latin typeface="Georgia" panose="02040502050405020303" pitchFamily="18" charset="0"/>
                <a:ea typeface="+mj-ea"/>
                <a:cs typeface="+mj-cs"/>
              </a:rPr>
              <a:t> </a:t>
            </a:r>
            <a:r>
              <a:rPr lang="en-US" sz="4400" dirty="0">
                <a:solidFill>
                  <a:srgbClr val="08484C"/>
                </a:solidFill>
                <a:latin typeface="Georgia" panose="02040502050405020303" pitchFamily="18" charset="0"/>
                <a:ea typeface="+mj-ea"/>
                <a:cs typeface="+mj-cs"/>
              </a:rPr>
              <a:t>in</a:t>
            </a:r>
            <a:r>
              <a:rPr lang="en-US" sz="3600" dirty="0">
                <a:latin typeface="Georgia" panose="02040502050405020303" pitchFamily="18" charset="0"/>
                <a:ea typeface="+mj-ea"/>
                <a:cs typeface="+mj-cs"/>
              </a:rPr>
              <a:t> </a:t>
            </a:r>
            <a:r>
              <a:rPr lang="en-US" sz="4400" dirty="0">
                <a:solidFill>
                  <a:srgbClr val="08484C"/>
                </a:solidFill>
                <a:latin typeface="Georgia" panose="02040502050405020303" pitchFamily="18" charset="0"/>
                <a:ea typeface="+mj-ea"/>
                <a:cs typeface="+mj-cs"/>
              </a:rPr>
              <a:t>the</a:t>
            </a:r>
            <a:r>
              <a:rPr lang="en-US" sz="3600" dirty="0">
                <a:latin typeface="Georgia" panose="02040502050405020303" pitchFamily="18" charset="0"/>
                <a:ea typeface="+mj-ea"/>
                <a:cs typeface="+mj-cs"/>
              </a:rPr>
              <a:t> </a:t>
            </a:r>
            <a:r>
              <a:rPr lang="en-US" sz="4400" dirty="0">
                <a:solidFill>
                  <a:srgbClr val="08484C"/>
                </a:solidFill>
                <a:latin typeface="Georgia" panose="02040502050405020303" pitchFamily="18" charset="0"/>
                <a:ea typeface="+mj-ea"/>
                <a:cs typeface="+mj-cs"/>
              </a:rPr>
              <a:t>EU?</a:t>
            </a:r>
          </a:p>
        </p:txBody>
      </p:sp>
    </p:spTree>
    <p:extLst>
      <p:ext uri="{BB962C8B-B14F-4D97-AF65-F5344CB8AC3E}">
        <p14:creationId xmlns:p14="http://schemas.microsoft.com/office/powerpoint/2010/main" val="325804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FE06-6B51-01CF-36CA-D173F01A428B}"/>
              </a:ext>
            </a:extLst>
          </p:cNvPr>
          <p:cNvSpPr>
            <a:spLocks noGrp="1"/>
          </p:cNvSpPr>
          <p:nvPr>
            <p:ph type="title"/>
          </p:nvPr>
        </p:nvSpPr>
        <p:spPr>
          <a:xfrm>
            <a:off x="2891852" y="191941"/>
            <a:ext cx="6911715" cy="1403928"/>
          </a:xfrm>
        </p:spPr>
        <p:txBody>
          <a:bodyPr>
            <a:normAutofit/>
          </a:bodyPr>
          <a:lstStyle/>
          <a:p>
            <a:r>
              <a:rPr lang="en-ZA" dirty="0">
                <a:solidFill>
                  <a:srgbClr val="08484C"/>
                </a:solidFill>
                <a:latin typeface="Georgia" panose="02040502050405020303" pitchFamily="18" charset="0"/>
              </a:rPr>
              <a:t>The</a:t>
            </a:r>
            <a:r>
              <a:rPr lang="en-ZA" sz="4000" dirty="0">
                <a:latin typeface="Georgia" panose="02040502050405020303" pitchFamily="18" charset="0"/>
              </a:rPr>
              <a:t> </a:t>
            </a:r>
            <a:r>
              <a:rPr lang="en-ZA" dirty="0">
                <a:solidFill>
                  <a:srgbClr val="08484C"/>
                </a:solidFill>
                <a:latin typeface="Georgia" panose="02040502050405020303" pitchFamily="18" charset="0"/>
              </a:rPr>
              <a:t>European</a:t>
            </a:r>
            <a:r>
              <a:rPr lang="en-ZA" sz="4000" dirty="0">
                <a:latin typeface="Georgia" panose="02040502050405020303" pitchFamily="18" charset="0"/>
              </a:rPr>
              <a:t> </a:t>
            </a:r>
            <a:r>
              <a:rPr lang="en-ZA" dirty="0">
                <a:solidFill>
                  <a:srgbClr val="08484C"/>
                </a:solidFill>
                <a:latin typeface="Georgia" panose="02040502050405020303" pitchFamily="18" charset="0"/>
              </a:rPr>
              <a:t>Council</a:t>
            </a:r>
          </a:p>
        </p:txBody>
      </p:sp>
      <p:sp>
        <p:nvSpPr>
          <p:cNvPr id="3" name="Content Placeholder 2">
            <a:extLst>
              <a:ext uri="{FF2B5EF4-FFF2-40B4-BE49-F238E27FC236}">
                <a16:creationId xmlns:a16="http://schemas.microsoft.com/office/drawing/2014/main" id="{7D45A6FC-96B8-7070-C1C3-D9382E580181}"/>
              </a:ext>
            </a:extLst>
          </p:cNvPr>
          <p:cNvSpPr>
            <a:spLocks noGrp="1"/>
          </p:cNvSpPr>
          <p:nvPr>
            <p:ph idx="1"/>
          </p:nvPr>
        </p:nvSpPr>
        <p:spPr>
          <a:xfrm>
            <a:off x="152337" y="2297482"/>
            <a:ext cx="11405079" cy="3742762"/>
          </a:xfrm>
        </p:spPr>
        <p:txBody>
          <a:bodyPr>
            <a:normAutofit/>
          </a:bodyPr>
          <a:lstStyle/>
          <a:p>
            <a:r>
              <a:rPr lang="en-US" sz="1900" dirty="0">
                <a:latin typeface="Georgia" panose="02040502050405020303" pitchFamily="18" charset="0"/>
              </a:rPr>
              <a:t>Consists of all Heads of State and Government of the EU member countries.</a:t>
            </a:r>
          </a:p>
          <a:p>
            <a:r>
              <a:rPr lang="en-US" sz="1900" b="1" dirty="0">
                <a:latin typeface="Georgia" panose="02040502050405020303" pitchFamily="18" charset="0"/>
              </a:rPr>
              <a:t>Political</a:t>
            </a:r>
            <a:r>
              <a:rPr lang="en-US" sz="1900" dirty="0">
                <a:latin typeface="Georgia" panose="02040502050405020303" pitchFamily="18" charset="0"/>
              </a:rPr>
              <a:t> steering body representing the </a:t>
            </a:r>
            <a:r>
              <a:rPr lang="en-US" sz="1900" i="1" dirty="0">
                <a:latin typeface="Georgia" panose="02040502050405020303" pitchFamily="18" charset="0"/>
              </a:rPr>
              <a:t>interests</a:t>
            </a:r>
            <a:r>
              <a:rPr lang="en-US" sz="1900" dirty="0">
                <a:latin typeface="Georgia" panose="02040502050405020303" pitchFamily="18" charset="0"/>
              </a:rPr>
              <a:t> of Member States.</a:t>
            </a:r>
          </a:p>
          <a:p>
            <a:r>
              <a:rPr lang="en-US" sz="1900" dirty="0">
                <a:latin typeface="Georgia" panose="02040502050405020303" pitchFamily="18" charset="0"/>
              </a:rPr>
              <a:t>Responsible for establishing the EU’s common foreign and security policy – Tells the HR/VP what to do.</a:t>
            </a:r>
          </a:p>
        </p:txBody>
      </p:sp>
      <p:sp>
        <p:nvSpPr>
          <p:cNvPr id="4" name="Rounded Rectangle 3">
            <a:extLst>
              <a:ext uri="{FF2B5EF4-FFF2-40B4-BE49-F238E27FC236}">
                <a16:creationId xmlns:a16="http://schemas.microsoft.com/office/drawing/2014/main" id="{8E18BE00-2207-A698-5404-D8410886CE24}"/>
              </a:ext>
            </a:extLst>
          </p:cNvPr>
          <p:cNvSpPr/>
          <p:nvPr/>
        </p:nvSpPr>
        <p:spPr>
          <a:xfrm>
            <a:off x="4442332" y="3927420"/>
            <a:ext cx="2825087" cy="1061066"/>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Georgia" panose="02040502050405020303" pitchFamily="18" charset="0"/>
              </a:rPr>
              <a:t>How do you influence Heads of State?</a:t>
            </a:r>
          </a:p>
        </p:txBody>
      </p:sp>
      <p:pic>
        <p:nvPicPr>
          <p:cNvPr id="6" name="Immagine 3">
            <a:extLst>
              <a:ext uri="{FF2B5EF4-FFF2-40B4-BE49-F238E27FC236}">
                <a16:creationId xmlns:a16="http://schemas.microsoft.com/office/drawing/2014/main" id="{51BBC33B-D860-6C74-A6EB-213D1CF0E5D8}"/>
              </a:ext>
            </a:extLst>
          </p:cNvPr>
          <p:cNvPicPr>
            <a:picLocks noChangeAspect="1"/>
          </p:cNvPicPr>
          <p:nvPr/>
        </p:nvPicPr>
        <p:blipFill rotWithShape="1">
          <a:blip r:embed="rId2"/>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1752473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7FE06-6B51-01CF-36CA-D173F01A428B}"/>
              </a:ext>
            </a:extLst>
          </p:cNvPr>
          <p:cNvSpPr>
            <a:spLocks noGrp="1"/>
          </p:cNvSpPr>
          <p:nvPr>
            <p:ph type="title"/>
          </p:nvPr>
        </p:nvSpPr>
        <p:spPr>
          <a:xfrm>
            <a:off x="3009628" y="431142"/>
            <a:ext cx="6986666" cy="930275"/>
          </a:xfrm>
        </p:spPr>
        <p:txBody>
          <a:bodyPr>
            <a:normAutofit/>
          </a:bodyPr>
          <a:lstStyle/>
          <a:p>
            <a:r>
              <a:rPr lang="en-ZA" dirty="0">
                <a:solidFill>
                  <a:srgbClr val="08484C"/>
                </a:solidFill>
                <a:latin typeface="Georgia" panose="02040502050405020303" pitchFamily="18" charset="0"/>
              </a:rPr>
              <a:t>The</a:t>
            </a:r>
            <a:r>
              <a:rPr lang="en-ZA" dirty="0">
                <a:latin typeface="Georgia" panose="02040502050405020303" pitchFamily="18" charset="0"/>
              </a:rPr>
              <a:t> </a:t>
            </a:r>
            <a:r>
              <a:rPr lang="en-ZA" dirty="0">
                <a:solidFill>
                  <a:srgbClr val="08484C"/>
                </a:solidFill>
                <a:latin typeface="Georgia" panose="02040502050405020303" pitchFamily="18" charset="0"/>
              </a:rPr>
              <a:t>Council</a:t>
            </a:r>
            <a:r>
              <a:rPr lang="en-ZA" dirty="0">
                <a:latin typeface="Georgia" panose="02040502050405020303" pitchFamily="18" charset="0"/>
              </a:rPr>
              <a:t> </a:t>
            </a:r>
            <a:r>
              <a:rPr lang="en-ZA" dirty="0">
                <a:solidFill>
                  <a:srgbClr val="08484C"/>
                </a:solidFill>
                <a:latin typeface="Georgia" panose="02040502050405020303" pitchFamily="18" charset="0"/>
              </a:rPr>
              <a:t>of</a:t>
            </a:r>
            <a:r>
              <a:rPr lang="en-ZA" dirty="0">
                <a:latin typeface="Georgia" panose="02040502050405020303" pitchFamily="18" charset="0"/>
              </a:rPr>
              <a:t> </a:t>
            </a:r>
            <a:r>
              <a:rPr lang="en-ZA" dirty="0">
                <a:solidFill>
                  <a:srgbClr val="08484C"/>
                </a:solidFill>
                <a:latin typeface="Georgia" panose="02040502050405020303" pitchFamily="18" charset="0"/>
              </a:rPr>
              <a:t>the</a:t>
            </a:r>
            <a:r>
              <a:rPr lang="en-ZA" dirty="0">
                <a:latin typeface="Georgia" panose="02040502050405020303" pitchFamily="18" charset="0"/>
              </a:rPr>
              <a:t> </a:t>
            </a:r>
            <a:r>
              <a:rPr lang="en-ZA" dirty="0">
                <a:solidFill>
                  <a:srgbClr val="08484C"/>
                </a:solidFill>
                <a:latin typeface="Georgia" panose="02040502050405020303" pitchFamily="18" charset="0"/>
              </a:rPr>
              <a:t>EU</a:t>
            </a:r>
          </a:p>
        </p:txBody>
      </p:sp>
      <p:sp>
        <p:nvSpPr>
          <p:cNvPr id="3" name="Content Placeholder 2">
            <a:extLst>
              <a:ext uri="{FF2B5EF4-FFF2-40B4-BE49-F238E27FC236}">
                <a16:creationId xmlns:a16="http://schemas.microsoft.com/office/drawing/2014/main" id="{7D45A6FC-96B8-7070-C1C3-D9382E580181}"/>
              </a:ext>
            </a:extLst>
          </p:cNvPr>
          <p:cNvSpPr>
            <a:spLocks noGrp="1"/>
          </p:cNvSpPr>
          <p:nvPr>
            <p:ph idx="1"/>
          </p:nvPr>
        </p:nvSpPr>
        <p:spPr>
          <a:xfrm>
            <a:off x="659251" y="2452546"/>
            <a:ext cx="7930113" cy="3171447"/>
          </a:xfrm>
        </p:spPr>
        <p:txBody>
          <a:bodyPr>
            <a:normAutofit/>
          </a:bodyPr>
          <a:lstStyle/>
          <a:p>
            <a:pPr marL="150876" indent="-150876" defTabSz="603504">
              <a:spcBef>
                <a:spcPts val="660"/>
              </a:spcBef>
            </a:pPr>
            <a:r>
              <a:rPr lang="en-US" kern="1200" dirty="0">
                <a:solidFill>
                  <a:schemeClr val="tx1"/>
                </a:solidFill>
                <a:latin typeface="Georgia" panose="02040502050405020303" pitchFamily="18" charset="0"/>
              </a:rPr>
              <a:t>Consists of Ministers – which is why they call it the “Council of Ministers”</a:t>
            </a:r>
          </a:p>
          <a:p>
            <a:pPr marL="150876" indent="-150876" defTabSz="603504">
              <a:spcBef>
                <a:spcPts val="660"/>
              </a:spcBef>
            </a:pPr>
            <a:r>
              <a:rPr lang="en-US" kern="1200" dirty="0">
                <a:solidFill>
                  <a:schemeClr val="tx1"/>
                </a:solidFill>
                <a:latin typeface="Georgia" panose="02040502050405020303" pitchFamily="18" charset="0"/>
              </a:rPr>
              <a:t>Legislative and budgetary functions</a:t>
            </a:r>
          </a:p>
          <a:p>
            <a:pPr marL="150876" indent="-150876" defTabSz="603504">
              <a:spcBef>
                <a:spcPts val="660"/>
              </a:spcBef>
            </a:pPr>
            <a:r>
              <a:rPr lang="en-US" kern="1200" dirty="0">
                <a:solidFill>
                  <a:schemeClr val="tx1"/>
                </a:solidFill>
                <a:latin typeface="Georgia" panose="02040502050405020303" pitchFamily="18" charset="0"/>
              </a:rPr>
              <a:t>Advised by: </a:t>
            </a:r>
          </a:p>
          <a:p>
            <a:pPr marL="452628" lvl="1" indent="-150876" defTabSz="603504">
              <a:spcBef>
                <a:spcPts val="330"/>
              </a:spcBef>
            </a:pPr>
            <a:r>
              <a:rPr lang="en-US" sz="2000" kern="1200" dirty="0">
                <a:solidFill>
                  <a:schemeClr val="tx1"/>
                </a:solidFill>
                <a:latin typeface="Georgia" panose="02040502050405020303" pitchFamily="18" charset="0"/>
              </a:rPr>
              <a:t>Directors of the EEAS for that topic </a:t>
            </a:r>
          </a:p>
          <a:p>
            <a:pPr marL="452628" lvl="1" indent="-150876" defTabSz="603504">
              <a:spcBef>
                <a:spcPts val="330"/>
              </a:spcBef>
            </a:pPr>
            <a:r>
              <a:rPr lang="en-US" sz="2000" kern="1200" dirty="0">
                <a:solidFill>
                  <a:schemeClr val="tx1"/>
                </a:solidFill>
                <a:latin typeface="Georgia" panose="02040502050405020303" pitchFamily="18" charset="0"/>
              </a:rPr>
              <a:t>expert delegates from EU Member States </a:t>
            </a:r>
          </a:p>
          <a:p>
            <a:pPr marL="452628" lvl="1" indent="-150876" defTabSz="603504">
              <a:spcBef>
                <a:spcPts val="330"/>
              </a:spcBef>
            </a:pPr>
            <a:r>
              <a:rPr lang="en-US" sz="2000" kern="1200" dirty="0">
                <a:solidFill>
                  <a:schemeClr val="tx1"/>
                </a:solidFill>
                <a:latin typeface="Georgia" panose="02040502050405020303" pitchFamily="18" charset="0"/>
              </a:rPr>
              <a:t>Experts from the European Commission</a:t>
            </a:r>
            <a:endParaRPr lang="en-US" sz="3600" dirty="0">
              <a:latin typeface="Georgia" panose="02040502050405020303" pitchFamily="18" charset="0"/>
            </a:endParaRPr>
          </a:p>
        </p:txBody>
      </p:sp>
      <p:sp>
        <p:nvSpPr>
          <p:cNvPr id="7" name="TextBox 6">
            <a:extLst>
              <a:ext uri="{FF2B5EF4-FFF2-40B4-BE49-F238E27FC236}">
                <a16:creationId xmlns:a16="http://schemas.microsoft.com/office/drawing/2014/main" id="{D81F5B27-51EC-A421-2036-CC86408784D1}"/>
              </a:ext>
            </a:extLst>
          </p:cNvPr>
          <p:cNvSpPr txBox="1"/>
          <p:nvPr/>
        </p:nvSpPr>
        <p:spPr>
          <a:xfrm>
            <a:off x="8961209" y="2452547"/>
            <a:ext cx="2683771" cy="3496470"/>
          </a:xfrm>
          <a:prstGeom prst="rect">
            <a:avLst/>
          </a:prstGeom>
          <a:solidFill>
            <a:srgbClr val="FFC000"/>
          </a:solidFill>
        </p:spPr>
        <p:txBody>
          <a:bodyPr wrap="square" rtlCol="0">
            <a:spAutoFit/>
          </a:bodyPr>
          <a:lstStyle/>
          <a:p>
            <a:pPr algn="ctr" defTabSz="603504">
              <a:spcAft>
                <a:spcPts val="600"/>
              </a:spcAft>
            </a:pPr>
            <a:r>
              <a:rPr lang="en-ZA" sz="2112" b="1" kern="1200" dirty="0">
                <a:solidFill>
                  <a:schemeClr val="tx1">
                    <a:lumMod val="85000"/>
                    <a:lumOff val="15000"/>
                  </a:schemeClr>
                </a:solidFill>
                <a:latin typeface="Georgia" panose="02040502050405020303" pitchFamily="18" charset="0"/>
              </a:rPr>
              <a:t>Foreign Affairs Council (FAC)</a:t>
            </a:r>
          </a:p>
          <a:p>
            <a:pPr marL="188595" indent="-188595" defTabSz="603504">
              <a:spcAft>
                <a:spcPts val="600"/>
              </a:spcAft>
              <a:buFont typeface="Arial" panose="020B0604020202020204" pitchFamily="34" charset="0"/>
              <a:buChar char="•"/>
            </a:pPr>
            <a:r>
              <a:rPr lang="en-ZA" sz="2112" kern="1200" dirty="0">
                <a:solidFill>
                  <a:schemeClr val="tx1">
                    <a:lumMod val="85000"/>
                    <a:lumOff val="15000"/>
                  </a:schemeClr>
                </a:solidFill>
                <a:latin typeface="Georgia" panose="02040502050405020303" pitchFamily="18" charset="0"/>
              </a:rPr>
              <a:t>Ministers of Foreign Affairs</a:t>
            </a:r>
          </a:p>
          <a:p>
            <a:pPr marL="188595" indent="-188595" defTabSz="603504">
              <a:spcAft>
                <a:spcPts val="600"/>
              </a:spcAft>
              <a:buFont typeface="Arial" panose="020B0604020202020204" pitchFamily="34" charset="0"/>
              <a:buChar char="•"/>
            </a:pPr>
            <a:r>
              <a:rPr lang="en-US" sz="2112" kern="1200" dirty="0">
                <a:solidFill>
                  <a:schemeClr val="tx1">
                    <a:lumMod val="85000"/>
                    <a:lumOff val="15000"/>
                  </a:schemeClr>
                </a:solidFill>
                <a:latin typeface="Georgia" panose="02040502050405020303" pitchFamily="18" charset="0"/>
              </a:rPr>
              <a:t>The FAC adopts Council Conclusions after every meeting, setting policy guidelines</a:t>
            </a:r>
            <a:endParaRPr lang="en-ZA" sz="3200" dirty="0">
              <a:solidFill>
                <a:schemeClr val="tx1">
                  <a:lumMod val="85000"/>
                  <a:lumOff val="15000"/>
                </a:schemeClr>
              </a:solidFill>
              <a:latin typeface="Georgia" panose="02040502050405020303" pitchFamily="18" charset="0"/>
            </a:endParaRPr>
          </a:p>
        </p:txBody>
      </p:sp>
      <p:pic>
        <p:nvPicPr>
          <p:cNvPr id="5" name="Immagine 3">
            <a:extLst>
              <a:ext uri="{FF2B5EF4-FFF2-40B4-BE49-F238E27FC236}">
                <a16:creationId xmlns:a16="http://schemas.microsoft.com/office/drawing/2014/main" id="{EA7CD303-C4A2-22FC-CEF6-8C404A3DDF76}"/>
              </a:ext>
            </a:extLst>
          </p:cNvPr>
          <p:cNvPicPr>
            <a:picLocks noChangeAspect="1"/>
          </p:cNvPicPr>
          <p:nvPr/>
        </p:nvPicPr>
        <p:blipFill rotWithShape="1">
          <a:blip r:embed="rId2"/>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4273174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69D96-0465-C356-9983-F5975CA6A773}"/>
              </a:ext>
            </a:extLst>
          </p:cNvPr>
          <p:cNvSpPr>
            <a:spLocks noGrp="1"/>
          </p:cNvSpPr>
          <p:nvPr>
            <p:ph type="title"/>
          </p:nvPr>
        </p:nvSpPr>
        <p:spPr>
          <a:xfrm>
            <a:off x="3009627" y="120272"/>
            <a:ext cx="8695919" cy="1322887"/>
          </a:xfrm>
        </p:spPr>
        <p:txBody>
          <a:bodyPr>
            <a:normAutofit/>
          </a:bodyPr>
          <a:lstStyle/>
          <a:p>
            <a:r>
              <a:rPr lang="en-ZA" dirty="0">
                <a:solidFill>
                  <a:srgbClr val="08484C"/>
                </a:solidFill>
                <a:latin typeface="Georgia" panose="02040502050405020303" pitchFamily="18" charset="0"/>
              </a:rPr>
              <a:t>Council</a:t>
            </a:r>
            <a:r>
              <a:rPr lang="en-ZA" dirty="0">
                <a:latin typeface="Georgia" panose="02040502050405020303" pitchFamily="18" charset="0"/>
              </a:rPr>
              <a:t> </a:t>
            </a:r>
            <a:r>
              <a:rPr lang="en-ZA" dirty="0">
                <a:solidFill>
                  <a:srgbClr val="08484C"/>
                </a:solidFill>
                <a:latin typeface="Georgia" panose="02040502050405020303" pitchFamily="18" charset="0"/>
              </a:rPr>
              <a:t>Preparatory</a:t>
            </a:r>
            <a:r>
              <a:rPr lang="en-ZA" dirty="0">
                <a:latin typeface="Georgia" panose="02040502050405020303" pitchFamily="18" charset="0"/>
              </a:rPr>
              <a:t> </a:t>
            </a:r>
            <a:r>
              <a:rPr lang="en-ZA" dirty="0">
                <a:solidFill>
                  <a:srgbClr val="08484C"/>
                </a:solidFill>
                <a:latin typeface="Georgia" panose="02040502050405020303" pitchFamily="18" charset="0"/>
              </a:rPr>
              <a:t>Bodies</a:t>
            </a:r>
            <a:r>
              <a:rPr lang="en-ZA" dirty="0">
                <a:latin typeface="Georgia" panose="02040502050405020303" pitchFamily="18" charset="0"/>
              </a:rPr>
              <a:t> </a:t>
            </a:r>
            <a:r>
              <a:rPr lang="en-ZA" dirty="0">
                <a:solidFill>
                  <a:srgbClr val="08484C"/>
                </a:solidFill>
                <a:latin typeface="Georgia" panose="02040502050405020303" pitchFamily="18" charset="0"/>
              </a:rPr>
              <a:t>(1)</a:t>
            </a:r>
          </a:p>
        </p:txBody>
      </p:sp>
      <p:sp>
        <p:nvSpPr>
          <p:cNvPr id="4" name="Rounded Rectangle 3">
            <a:extLst>
              <a:ext uri="{FF2B5EF4-FFF2-40B4-BE49-F238E27FC236}">
                <a16:creationId xmlns:a16="http://schemas.microsoft.com/office/drawing/2014/main" id="{AD50AD25-D3DE-3703-D3CB-D98CDE80E0C3}"/>
              </a:ext>
            </a:extLst>
          </p:cNvPr>
          <p:cNvSpPr/>
          <p:nvPr/>
        </p:nvSpPr>
        <p:spPr>
          <a:xfrm>
            <a:off x="486452" y="1615250"/>
            <a:ext cx="11219095" cy="16735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a:latin typeface="Georgia" panose="02040502050405020303" pitchFamily="18" charset="0"/>
              </a:rPr>
              <a:t>Political and Security Committee (PSC)</a:t>
            </a:r>
            <a:endParaRPr lang="en-ZA" b="1">
              <a:latin typeface="Georgia" panose="02040502050405020303" pitchFamily="18" charset="0"/>
            </a:endParaRPr>
          </a:p>
          <a:p>
            <a:pPr lvl="0"/>
            <a:r>
              <a:rPr lang="en-US">
                <a:latin typeface="Georgia" panose="02040502050405020303" pitchFamily="18" charset="0"/>
              </a:rPr>
              <a:t>Ambassadors from the 27 EU countries, </a:t>
            </a:r>
          </a:p>
          <a:p>
            <a:pPr lvl="0"/>
            <a:r>
              <a:rPr lang="en-US">
                <a:latin typeface="Georgia" panose="02040502050405020303" pitchFamily="18" charset="0"/>
              </a:rPr>
              <a:t>Acts under the responsibility of the HR/VP. </a:t>
            </a:r>
          </a:p>
          <a:p>
            <a:pPr lvl="0"/>
            <a:r>
              <a:rPr lang="en-US">
                <a:latin typeface="Georgia" panose="02040502050405020303" pitchFamily="18" charset="0"/>
              </a:rPr>
              <a:t>Monitors the international situation in the areas covered by the CFSP and plays a key role in defining and following up on the EU’s response to a crisis</a:t>
            </a:r>
            <a:endParaRPr lang="en-ZA">
              <a:latin typeface="Georgia" panose="02040502050405020303" pitchFamily="18" charset="0"/>
            </a:endParaRPr>
          </a:p>
        </p:txBody>
      </p:sp>
      <p:sp>
        <p:nvSpPr>
          <p:cNvPr id="5" name="Rounded Rectangle 4">
            <a:extLst>
              <a:ext uri="{FF2B5EF4-FFF2-40B4-BE49-F238E27FC236}">
                <a16:creationId xmlns:a16="http://schemas.microsoft.com/office/drawing/2014/main" id="{E34C3E04-CBC9-7ABC-C8B3-55FC7D7740B4}"/>
              </a:ext>
            </a:extLst>
          </p:cNvPr>
          <p:cNvSpPr/>
          <p:nvPr/>
        </p:nvSpPr>
        <p:spPr>
          <a:xfrm>
            <a:off x="486453" y="3569176"/>
            <a:ext cx="11219094" cy="121638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b="1">
                <a:latin typeface="Georgia" panose="02040502050405020303" pitchFamily="18" charset="0"/>
              </a:rPr>
              <a:t>Committee of Permanent Representatives (COREPER)</a:t>
            </a:r>
            <a:endParaRPr lang="en-ZA" b="1">
              <a:latin typeface="Georgia" panose="02040502050405020303" pitchFamily="18" charset="0"/>
            </a:endParaRPr>
          </a:p>
          <a:p>
            <a:pPr lvl="0"/>
            <a:r>
              <a:rPr lang="en-US">
                <a:latin typeface="Georgia" panose="02040502050405020303" pitchFamily="18" charset="0"/>
              </a:rPr>
              <a:t>Does the preparatory work for the Committee </a:t>
            </a:r>
          </a:p>
          <a:p>
            <a:pPr lvl="0"/>
            <a:r>
              <a:rPr lang="en-US">
                <a:latin typeface="Georgia" panose="02040502050405020303" pitchFamily="18" charset="0"/>
              </a:rPr>
              <a:t>Permanent Representatives reside in Brussels</a:t>
            </a:r>
            <a:endParaRPr lang="en-ZA">
              <a:latin typeface="Georgia" panose="02040502050405020303" pitchFamily="18" charset="0"/>
            </a:endParaRPr>
          </a:p>
        </p:txBody>
      </p:sp>
      <p:sp>
        <p:nvSpPr>
          <p:cNvPr id="6" name="Rounded Rectangle 5">
            <a:extLst>
              <a:ext uri="{FF2B5EF4-FFF2-40B4-BE49-F238E27FC236}">
                <a16:creationId xmlns:a16="http://schemas.microsoft.com/office/drawing/2014/main" id="{ED249CA1-F5E3-F236-26D6-7EA4404507F0}"/>
              </a:ext>
            </a:extLst>
          </p:cNvPr>
          <p:cNvSpPr/>
          <p:nvPr/>
        </p:nvSpPr>
        <p:spPr>
          <a:xfrm>
            <a:off x="4119164" y="4847653"/>
            <a:ext cx="3953669" cy="167357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a:latin typeface="Georgia" panose="02040502050405020303" pitchFamily="18" charset="0"/>
              </a:rPr>
              <a:t>COREPER 2 – ‘</a:t>
            </a:r>
            <a:r>
              <a:rPr lang="en-US" err="1">
                <a:latin typeface="Georgia" panose="02040502050405020303" pitchFamily="18" charset="0"/>
              </a:rPr>
              <a:t>Antici</a:t>
            </a:r>
            <a:r>
              <a:rPr lang="en-US">
                <a:latin typeface="Georgia" panose="02040502050405020303" pitchFamily="18" charset="0"/>
              </a:rPr>
              <a:t> Group’</a:t>
            </a:r>
            <a:endParaRPr lang="en-ZA">
              <a:latin typeface="Georgia" panose="02040502050405020303" pitchFamily="18" charset="0"/>
            </a:endParaRPr>
          </a:p>
          <a:p>
            <a:pPr marL="742950" lvl="1" indent="-285750">
              <a:buFont typeface="Arial" panose="020B0604020202020204" pitchFamily="34" charset="0"/>
              <a:buChar char="•"/>
            </a:pPr>
            <a:r>
              <a:rPr lang="en-US">
                <a:latin typeface="Georgia" panose="02040502050405020303" pitchFamily="18" charset="0"/>
              </a:rPr>
              <a:t>economic and financial affairs</a:t>
            </a:r>
            <a:endParaRPr lang="en-ZA">
              <a:latin typeface="Georgia" panose="02040502050405020303" pitchFamily="18" charset="0"/>
            </a:endParaRPr>
          </a:p>
          <a:p>
            <a:pPr marL="742950" lvl="1" indent="-285750">
              <a:buFont typeface="Arial" panose="020B0604020202020204" pitchFamily="34" charset="0"/>
              <a:buChar char="•"/>
            </a:pPr>
            <a:r>
              <a:rPr lang="en-US" sz="2400" b="1">
                <a:latin typeface="Georgia" panose="02040502050405020303" pitchFamily="18" charset="0"/>
              </a:rPr>
              <a:t>foreign affairs</a:t>
            </a:r>
            <a:endParaRPr lang="en-ZA" sz="2400" b="1">
              <a:latin typeface="Georgia" panose="02040502050405020303" pitchFamily="18" charset="0"/>
            </a:endParaRPr>
          </a:p>
          <a:p>
            <a:pPr marL="742950" lvl="1" indent="-285750">
              <a:buFont typeface="Arial" panose="020B0604020202020204" pitchFamily="34" charset="0"/>
              <a:buChar char="•"/>
            </a:pPr>
            <a:r>
              <a:rPr lang="en-US">
                <a:latin typeface="Georgia" panose="02040502050405020303" pitchFamily="18" charset="0"/>
              </a:rPr>
              <a:t>general affairs</a:t>
            </a:r>
            <a:endParaRPr lang="en-ZA">
              <a:latin typeface="Georgia" panose="02040502050405020303" pitchFamily="18" charset="0"/>
            </a:endParaRPr>
          </a:p>
          <a:p>
            <a:pPr marL="742950" lvl="1" indent="-285750">
              <a:buFont typeface="Arial" panose="020B0604020202020204" pitchFamily="34" charset="0"/>
              <a:buChar char="•"/>
            </a:pPr>
            <a:r>
              <a:rPr lang="en-US">
                <a:latin typeface="Georgia" panose="02040502050405020303" pitchFamily="18" charset="0"/>
              </a:rPr>
              <a:t>justice and home affairs.</a:t>
            </a:r>
            <a:endParaRPr lang="en-ZA">
              <a:latin typeface="Georgia" panose="02040502050405020303" pitchFamily="18" charset="0"/>
            </a:endParaRPr>
          </a:p>
        </p:txBody>
      </p:sp>
      <p:sp>
        <p:nvSpPr>
          <p:cNvPr id="7" name="Rounded Rectangle 6">
            <a:extLst>
              <a:ext uri="{FF2B5EF4-FFF2-40B4-BE49-F238E27FC236}">
                <a16:creationId xmlns:a16="http://schemas.microsoft.com/office/drawing/2014/main" id="{E80A50A6-80ED-2FC7-86AF-75D461514C47}"/>
              </a:ext>
            </a:extLst>
          </p:cNvPr>
          <p:cNvSpPr/>
          <p:nvPr/>
        </p:nvSpPr>
        <p:spPr>
          <a:xfrm>
            <a:off x="486452" y="5304844"/>
            <a:ext cx="3144661" cy="121638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a:latin typeface="Georgia" panose="02040502050405020303" pitchFamily="18" charset="0"/>
              </a:rPr>
              <a:t>COREPER 1 – ‘Mertens Group’</a:t>
            </a:r>
            <a:endParaRPr lang="en-ZA">
              <a:latin typeface="Georgia" panose="02040502050405020303" pitchFamily="18" charset="0"/>
            </a:endParaRPr>
          </a:p>
        </p:txBody>
      </p:sp>
      <p:pic>
        <p:nvPicPr>
          <p:cNvPr id="3" name="Immagine 3">
            <a:extLst>
              <a:ext uri="{FF2B5EF4-FFF2-40B4-BE49-F238E27FC236}">
                <a16:creationId xmlns:a16="http://schemas.microsoft.com/office/drawing/2014/main" id="{9A7339BD-3A77-1182-61C9-46B52C56D915}"/>
              </a:ext>
            </a:extLst>
          </p:cNvPr>
          <p:cNvPicPr>
            <a:picLocks noChangeAspect="1"/>
          </p:cNvPicPr>
          <p:nvPr/>
        </p:nvPicPr>
        <p:blipFill rotWithShape="1">
          <a:blip r:embed="rId2"/>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160039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2871032" y="365125"/>
            <a:ext cx="8482768" cy="1325563"/>
          </a:xfrm>
        </p:spPr>
        <p:txBody>
          <a:bodyPr/>
          <a:lstStyle/>
          <a:p>
            <a:r>
              <a:rPr lang="en-US" dirty="0">
                <a:solidFill>
                  <a:srgbClr val="08484C"/>
                </a:solidFill>
                <a:latin typeface="Georgia" panose="02040502050405020303" pitchFamily="18" charset="0"/>
              </a:rPr>
              <a:t>Advocacy and lobbying on EU lawmaking</a:t>
            </a:r>
          </a:p>
        </p:txBody>
      </p:sp>
      <p:sp>
        <p:nvSpPr>
          <p:cNvPr id="3" name="Content Placeholder 2">
            <a:extLst>
              <a:ext uri="{FF2B5EF4-FFF2-40B4-BE49-F238E27FC236}">
                <a16:creationId xmlns:a16="http://schemas.microsoft.com/office/drawing/2014/main" id="{665279FF-7F4F-AB6B-E52A-06F589149DBF}"/>
              </a:ext>
            </a:extLst>
          </p:cNvPr>
          <p:cNvSpPr>
            <a:spLocks noGrp="1"/>
          </p:cNvSpPr>
          <p:nvPr>
            <p:ph idx="1"/>
          </p:nvPr>
        </p:nvSpPr>
        <p:spPr>
          <a:xfrm>
            <a:off x="838200" y="1993428"/>
            <a:ext cx="10515600" cy="4351338"/>
          </a:xfrm>
        </p:spPr>
        <p:txBody>
          <a:bodyPr numCol="1">
            <a:noAutofit/>
          </a:bodyPr>
          <a:lstStyle/>
          <a:p>
            <a:pPr marL="0" indent="0" algn="just">
              <a:buNone/>
            </a:pPr>
            <a:r>
              <a:rPr lang="en-GB" sz="2200" b="0" i="0" u="none" strike="noStrike" dirty="0">
                <a:solidFill>
                  <a:srgbClr val="202122"/>
                </a:solidFill>
                <a:effectLst/>
                <a:latin typeface="Georgia" panose="02040502050405020303" pitchFamily="18" charset="0"/>
                <a:ea typeface="Open Sans" panose="020B0606030504020204" pitchFamily="34" charset="0"/>
                <a:cs typeface="Open Sans" panose="020B0606030504020204" pitchFamily="34" charset="0"/>
              </a:rPr>
              <a:t>There are two types of European interest representation:</a:t>
            </a:r>
          </a:p>
          <a:p>
            <a:pPr lvl="1" algn="just"/>
            <a:r>
              <a:rPr lang="en-GB" sz="2200" b="0" i="0" u="none" strike="noStrike" dirty="0">
                <a:solidFill>
                  <a:srgbClr val="202122"/>
                </a:solidFill>
                <a:effectLst/>
                <a:latin typeface="Georgia" panose="02040502050405020303" pitchFamily="18" charset="0"/>
                <a:ea typeface="Open Sans" panose="020B0606030504020204" pitchFamily="34" charset="0"/>
                <a:cs typeface="Open Sans" panose="020B0606030504020204" pitchFamily="34" charset="0"/>
              </a:rPr>
              <a:t>action taken by interest groups, associations and companies at the EU level </a:t>
            </a:r>
          </a:p>
          <a:p>
            <a:pPr lvl="1" algn="just"/>
            <a:r>
              <a:rPr lang="en-GB" sz="2200" b="0" i="0" u="none" strike="noStrike" dirty="0">
                <a:solidFill>
                  <a:srgbClr val="202122"/>
                </a:solidFill>
                <a:effectLst/>
                <a:latin typeface="Georgia" panose="02040502050405020303" pitchFamily="18" charset="0"/>
                <a:ea typeface="Open Sans" panose="020B0606030504020204" pitchFamily="34" charset="0"/>
                <a:cs typeface="Open Sans" panose="020B0606030504020204" pitchFamily="34" charset="0"/>
              </a:rPr>
              <a:t>action taken by interest groups, associations and companies at the national level, focusing on EU matters</a:t>
            </a:r>
          </a:p>
          <a:p>
            <a:pPr marL="342900" indent="-342900" algn="just">
              <a:buFont typeface="+mj-lt"/>
              <a:buAutoNum type="arabicPeriod"/>
            </a:pPr>
            <a:endParaRPr lang="en-GB" sz="2200" kern="100" dirty="0">
              <a:effectLst/>
              <a:latin typeface="Georgia" panose="02040502050405020303" pitchFamily="18" charset="0"/>
              <a:ea typeface="Open Sans" panose="020B0606030504020204" pitchFamily="34" charset="0"/>
              <a:cs typeface="Open Sans" panose="020B0606030504020204" pitchFamily="34" charset="0"/>
            </a:endParaRPr>
          </a:p>
          <a:p>
            <a:pPr marL="0" indent="0" algn="just">
              <a:buNone/>
            </a:pPr>
            <a:r>
              <a:rPr lang="en-GB" sz="2200" kern="100" dirty="0">
                <a:latin typeface="Georgia" panose="02040502050405020303" pitchFamily="18" charset="0"/>
                <a:ea typeface="Open Sans" panose="020B0606030504020204" pitchFamily="34" charset="0"/>
                <a:cs typeface="Open Sans" panose="020B0606030504020204" pitchFamily="34" charset="0"/>
              </a:rPr>
              <a:t>Today, we will focus on the first one.</a:t>
            </a:r>
            <a:endParaRPr lang="en-GB" sz="2200" kern="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3</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102850" y="62385"/>
            <a:ext cx="2871032" cy="1628303"/>
          </a:xfrm>
          <a:prstGeom prst="rect">
            <a:avLst/>
          </a:prstGeom>
        </p:spPr>
      </p:pic>
    </p:spTree>
    <p:extLst>
      <p:ext uri="{BB962C8B-B14F-4D97-AF65-F5344CB8AC3E}">
        <p14:creationId xmlns:p14="http://schemas.microsoft.com/office/powerpoint/2010/main" val="409754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extBox 3">
            <a:extLst>
              <a:ext uri="{FF2B5EF4-FFF2-40B4-BE49-F238E27FC236}">
                <a16:creationId xmlns:a16="http://schemas.microsoft.com/office/drawing/2014/main" id="{81E8BBCA-68DF-B5D9-C7FF-B65AF899D35C}"/>
              </a:ext>
            </a:extLst>
          </p:cNvPr>
          <p:cNvGraphicFramePr/>
          <p:nvPr>
            <p:extLst>
              <p:ext uri="{D42A27DB-BD31-4B8C-83A1-F6EECF244321}">
                <p14:modId xmlns:p14="http://schemas.microsoft.com/office/powerpoint/2010/main" val="4263350587"/>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magine 3">
            <a:extLst>
              <a:ext uri="{FF2B5EF4-FFF2-40B4-BE49-F238E27FC236}">
                <a16:creationId xmlns:a16="http://schemas.microsoft.com/office/drawing/2014/main" id="{B8F239C2-FD26-6CDD-668B-4FA57A0F7FBF}"/>
              </a:ext>
            </a:extLst>
          </p:cNvPr>
          <p:cNvPicPr>
            <a:picLocks noChangeAspect="1"/>
          </p:cNvPicPr>
          <p:nvPr/>
        </p:nvPicPr>
        <p:blipFill rotWithShape="1">
          <a:blip r:embed="rId7"/>
          <a:srcRect l="22798" t="38667" r="21540" b="39000"/>
          <a:stretch/>
        </p:blipFill>
        <p:spPr>
          <a:xfrm>
            <a:off x="138596" y="-32435"/>
            <a:ext cx="2871032" cy="1628303"/>
          </a:xfrm>
          <a:prstGeom prst="rect">
            <a:avLst/>
          </a:prstGeom>
        </p:spPr>
      </p:pic>
      <p:sp>
        <p:nvSpPr>
          <p:cNvPr id="7" name="Title 1">
            <a:extLst>
              <a:ext uri="{FF2B5EF4-FFF2-40B4-BE49-F238E27FC236}">
                <a16:creationId xmlns:a16="http://schemas.microsoft.com/office/drawing/2014/main" id="{E4EB8909-3A80-3D11-99A4-C8F7844F63AD}"/>
              </a:ext>
            </a:extLst>
          </p:cNvPr>
          <p:cNvSpPr>
            <a:spLocks noGrp="1"/>
          </p:cNvSpPr>
          <p:nvPr>
            <p:ph type="title"/>
          </p:nvPr>
        </p:nvSpPr>
        <p:spPr>
          <a:xfrm>
            <a:off x="3009627" y="120272"/>
            <a:ext cx="8695919" cy="1322887"/>
          </a:xfrm>
        </p:spPr>
        <p:txBody>
          <a:bodyPr>
            <a:normAutofit/>
          </a:bodyPr>
          <a:lstStyle/>
          <a:p>
            <a:r>
              <a:rPr lang="en-ZA" dirty="0">
                <a:solidFill>
                  <a:srgbClr val="08484C"/>
                </a:solidFill>
                <a:latin typeface="Georgia" panose="02040502050405020303" pitchFamily="18" charset="0"/>
              </a:rPr>
              <a:t>Council</a:t>
            </a:r>
            <a:r>
              <a:rPr lang="en-ZA" dirty="0">
                <a:latin typeface="Georgia" panose="02040502050405020303" pitchFamily="18" charset="0"/>
              </a:rPr>
              <a:t> </a:t>
            </a:r>
            <a:r>
              <a:rPr lang="en-ZA" dirty="0">
                <a:solidFill>
                  <a:srgbClr val="08484C"/>
                </a:solidFill>
                <a:latin typeface="Georgia" panose="02040502050405020303" pitchFamily="18" charset="0"/>
              </a:rPr>
              <a:t>Preparatory Bodies (2)</a:t>
            </a:r>
          </a:p>
        </p:txBody>
      </p:sp>
    </p:spTree>
    <p:extLst>
      <p:ext uri="{BB962C8B-B14F-4D97-AF65-F5344CB8AC3E}">
        <p14:creationId xmlns:p14="http://schemas.microsoft.com/office/powerpoint/2010/main" val="3530506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6946C-9941-558F-CCCD-E0CB31F861C9}"/>
              </a:ext>
            </a:extLst>
          </p:cNvPr>
          <p:cNvSpPr>
            <a:spLocks noGrp="1"/>
          </p:cNvSpPr>
          <p:nvPr>
            <p:ph type="title"/>
          </p:nvPr>
        </p:nvSpPr>
        <p:spPr>
          <a:xfrm>
            <a:off x="2989641" y="270305"/>
            <a:ext cx="9063763" cy="1325563"/>
          </a:xfrm>
        </p:spPr>
        <p:txBody>
          <a:bodyPr>
            <a:normAutofit/>
          </a:bodyPr>
          <a:lstStyle/>
          <a:p>
            <a:r>
              <a:rPr lang="en-US" sz="4000" dirty="0">
                <a:solidFill>
                  <a:srgbClr val="08484C"/>
                </a:solidFill>
                <a:latin typeface="Georgia" panose="02040502050405020303" pitchFamily="18" charset="0"/>
              </a:rPr>
              <a:t>The HR/VP and the European External Action Service (EEAS) (1)</a:t>
            </a:r>
            <a:endParaRPr lang="en-ZA" sz="4000" dirty="0">
              <a:solidFill>
                <a:srgbClr val="08484C"/>
              </a:solidFill>
              <a:latin typeface="Georgia" panose="02040502050405020303" pitchFamily="18" charset="0"/>
            </a:endParaRPr>
          </a:p>
        </p:txBody>
      </p:sp>
      <p:sp>
        <p:nvSpPr>
          <p:cNvPr id="3" name="Content Placeholder 2">
            <a:extLst>
              <a:ext uri="{FF2B5EF4-FFF2-40B4-BE49-F238E27FC236}">
                <a16:creationId xmlns:a16="http://schemas.microsoft.com/office/drawing/2014/main" id="{3E03F8CE-C101-9F21-597B-42C36D12B2B0}"/>
              </a:ext>
            </a:extLst>
          </p:cNvPr>
          <p:cNvSpPr>
            <a:spLocks noGrp="1"/>
          </p:cNvSpPr>
          <p:nvPr>
            <p:ph idx="1"/>
          </p:nvPr>
        </p:nvSpPr>
        <p:spPr>
          <a:xfrm>
            <a:off x="694841" y="1690688"/>
            <a:ext cx="6320556" cy="4351338"/>
          </a:xfrm>
        </p:spPr>
        <p:txBody>
          <a:bodyPr>
            <a:normAutofit lnSpcReduction="10000"/>
          </a:bodyPr>
          <a:lstStyle/>
          <a:p>
            <a:pPr marL="0" indent="0" algn="just">
              <a:buNone/>
            </a:pPr>
            <a:r>
              <a:rPr lang="en-US" sz="1800" b="1" dirty="0">
                <a:latin typeface="Georgia" panose="02040502050405020303" pitchFamily="18" charset="0"/>
              </a:rPr>
              <a:t>Article 27 TEU</a:t>
            </a:r>
          </a:p>
          <a:p>
            <a:pPr marL="914400" lvl="1" indent="-457200" algn="just">
              <a:buFont typeface="+mj-lt"/>
              <a:buAutoNum type="arabicPeriod"/>
            </a:pPr>
            <a:r>
              <a:rPr lang="en-US" sz="1800" dirty="0">
                <a:latin typeface="Georgia" panose="02040502050405020303" pitchFamily="18" charset="0"/>
              </a:rPr>
              <a:t>The High Representative of the Union for Foreign Affairs and Security Policy, who shall </a:t>
            </a:r>
            <a:r>
              <a:rPr lang="en-US" sz="1800" dirty="0">
                <a:highlight>
                  <a:srgbClr val="FFFF00"/>
                </a:highlight>
                <a:latin typeface="Georgia" panose="02040502050405020303" pitchFamily="18" charset="0"/>
              </a:rPr>
              <a:t>chair the Foreign Affairs Council</a:t>
            </a:r>
            <a:r>
              <a:rPr lang="en-US" sz="1800" dirty="0">
                <a:latin typeface="Georgia" panose="02040502050405020303" pitchFamily="18" charset="0"/>
              </a:rPr>
              <a:t>, shall contribute through </a:t>
            </a:r>
            <a:r>
              <a:rPr lang="en-US" sz="1800" dirty="0">
                <a:highlight>
                  <a:srgbClr val="FFFFFF"/>
                </a:highlight>
                <a:latin typeface="Georgia" panose="02040502050405020303" pitchFamily="18" charset="0"/>
              </a:rPr>
              <a:t>his</a:t>
            </a:r>
            <a:r>
              <a:rPr lang="en-US" sz="1800" dirty="0">
                <a:latin typeface="Georgia" panose="02040502050405020303" pitchFamily="18" charset="0"/>
              </a:rPr>
              <a:t> proposals towards the preparation of the common foreign and security policy and shall ensure </a:t>
            </a:r>
            <a:r>
              <a:rPr lang="en-US" sz="1800" dirty="0">
                <a:highlight>
                  <a:srgbClr val="FFFF00"/>
                </a:highlight>
                <a:latin typeface="Georgia" panose="02040502050405020303" pitchFamily="18" charset="0"/>
              </a:rPr>
              <a:t>implementation of the decisions adopted by the European Council and the Council</a:t>
            </a:r>
            <a:r>
              <a:rPr lang="en-US" sz="1800" dirty="0">
                <a:latin typeface="Georgia" panose="02040502050405020303" pitchFamily="18" charset="0"/>
              </a:rPr>
              <a:t>.</a:t>
            </a:r>
          </a:p>
          <a:p>
            <a:pPr marL="914400" lvl="1" indent="-457200" algn="just">
              <a:buFont typeface="+mj-lt"/>
              <a:buAutoNum type="arabicPeriod"/>
            </a:pPr>
            <a:r>
              <a:rPr lang="en-US" sz="1800" dirty="0">
                <a:latin typeface="Georgia" panose="02040502050405020303" pitchFamily="18" charset="0"/>
              </a:rPr>
              <a:t>The High Representative shall represent the Union for matters relating to the common foreign and security policy. </a:t>
            </a:r>
            <a:r>
              <a:rPr lang="en-US" sz="1800" dirty="0">
                <a:highlight>
                  <a:srgbClr val="FFFF00"/>
                </a:highlight>
                <a:latin typeface="Georgia" panose="02040502050405020303" pitchFamily="18" charset="0"/>
              </a:rPr>
              <a:t>He shall conduct political dialogue with third parties on the Union's behalf and shall express the Union's position in international </a:t>
            </a:r>
            <a:r>
              <a:rPr lang="en-US" sz="1800" dirty="0" err="1">
                <a:highlight>
                  <a:srgbClr val="FFFF00"/>
                </a:highlight>
                <a:latin typeface="Georgia" panose="02040502050405020303" pitchFamily="18" charset="0"/>
              </a:rPr>
              <a:t>organisations</a:t>
            </a:r>
            <a:r>
              <a:rPr lang="en-US" sz="1800" dirty="0">
                <a:highlight>
                  <a:srgbClr val="FFFFFF"/>
                </a:highlight>
                <a:latin typeface="Georgia" panose="02040502050405020303" pitchFamily="18" charset="0"/>
              </a:rPr>
              <a:t> and at international conferences.</a:t>
            </a:r>
          </a:p>
          <a:p>
            <a:pPr marL="914400" lvl="1" indent="-457200" algn="just">
              <a:buFont typeface="+mj-lt"/>
              <a:buAutoNum type="arabicPeriod"/>
            </a:pPr>
            <a:r>
              <a:rPr lang="en-US" sz="1800" dirty="0">
                <a:highlight>
                  <a:srgbClr val="FFFFFF"/>
                </a:highlight>
                <a:latin typeface="Georgia" panose="02040502050405020303" pitchFamily="18" charset="0"/>
              </a:rPr>
              <a:t>In fulfilling his mandate</a:t>
            </a:r>
            <a:r>
              <a:rPr lang="en-US" sz="1800" dirty="0">
                <a:latin typeface="Georgia" panose="02040502050405020303" pitchFamily="18" charset="0"/>
              </a:rPr>
              <a:t>, the High Representative shall be assisted by a European External Action Service.</a:t>
            </a:r>
            <a:endParaRPr lang="en-ZA" sz="1800" dirty="0">
              <a:latin typeface="Georgia" panose="02040502050405020303" pitchFamily="18" charset="0"/>
            </a:endParaRPr>
          </a:p>
        </p:txBody>
      </p:sp>
      <p:pic>
        <p:nvPicPr>
          <p:cNvPr id="4" name="Immagine 3">
            <a:extLst>
              <a:ext uri="{FF2B5EF4-FFF2-40B4-BE49-F238E27FC236}">
                <a16:creationId xmlns:a16="http://schemas.microsoft.com/office/drawing/2014/main" id="{71B24D97-699B-4CBD-7AA7-6D15FA1BCF3A}"/>
              </a:ext>
            </a:extLst>
          </p:cNvPr>
          <p:cNvPicPr>
            <a:picLocks noChangeAspect="1"/>
          </p:cNvPicPr>
          <p:nvPr/>
        </p:nvPicPr>
        <p:blipFill rotWithShape="1">
          <a:blip r:embed="rId2"/>
          <a:srcRect l="22798" t="38667" r="21540" b="39000"/>
          <a:stretch/>
        </p:blipFill>
        <p:spPr>
          <a:xfrm>
            <a:off x="138596" y="-32435"/>
            <a:ext cx="2871032" cy="1628303"/>
          </a:xfrm>
          <a:prstGeom prst="rect">
            <a:avLst/>
          </a:prstGeom>
        </p:spPr>
      </p:pic>
      <p:pic>
        <p:nvPicPr>
          <p:cNvPr id="7" name="Immagine 6">
            <a:extLst>
              <a:ext uri="{FF2B5EF4-FFF2-40B4-BE49-F238E27FC236}">
                <a16:creationId xmlns:a16="http://schemas.microsoft.com/office/drawing/2014/main" id="{1103C47B-E1FA-5D1D-9FDA-8FBB3D9E264A}"/>
              </a:ext>
            </a:extLst>
          </p:cNvPr>
          <p:cNvPicPr>
            <a:picLocks noChangeAspect="1"/>
          </p:cNvPicPr>
          <p:nvPr/>
        </p:nvPicPr>
        <p:blipFill>
          <a:blip r:embed="rId3"/>
          <a:stretch>
            <a:fillRect/>
          </a:stretch>
        </p:blipFill>
        <p:spPr>
          <a:xfrm>
            <a:off x="7531308" y="1701931"/>
            <a:ext cx="4191000" cy="3149600"/>
          </a:xfrm>
          <a:prstGeom prst="rect">
            <a:avLst/>
          </a:prstGeom>
        </p:spPr>
      </p:pic>
      <p:sp>
        <p:nvSpPr>
          <p:cNvPr id="8" name="CasellaDiTesto 7">
            <a:extLst>
              <a:ext uri="{FF2B5EF4-FFF2-40B4-BE49-F238E27FC236}">
                <a16:creationId xmlns:a16="http://schemas.microsoft.com/office/drawing/2014/main" id="{D03C7AAB-4C05-0ABD-4220-CE06A6F0D259}"/>
              </a:ext>
            </a:extLst>
          </p:cNvPr>
          <p:cNvSpPr txBox="1"/>
          <p:nvPr/>
        </p:nvSpPr>
        <p:spPr>
          <a:xfrm>
            <a:off x="7666220" y="5051685"/>
            <a:ext cx="4191000" cy="1077218"/>
          </a:xfrm>
          <a:prstGeom prst="rect">
            <a:avLst/>
          </a:prstGeom>
          <a:noFill/>
        </p:spPr>
        <p:txBody>
          <a:bodyPr wrap="square" rtlCol="0">
            <a:spAutoFit/>
          </a:bodyPr>
          <a:lstStyle/>
          <a:p>
            <a:pPr algn="ctr"/>
            <a:r>
              <a:rPr lang="en-GB" sz="1600" dirty="0">
                <a:latin typeface="Georgia" panose="02040502050405020303" pitchFamily="18" charset="0"/>
              </a:rPr>
              <a:t>Picture available at: </a:t>
            </a:r>
            <a:r>
              <a:rPr lang="en-GB" sz="1600" dirty="0">
                <a:latin typeface="Georgia" panose="02040502050405020303" pitchFamily="18" charset="0"/>
                <a:hlinkClick r:id="rId4"/>
              </a:rPr>
              <a:t>https://www.consilium.europa.eu/en/council-eu/high-representative-foreign-affairs-security-policy/#kaja-kallas</a:t>
            </a:r>
            <a:r>
              <a:rPr lang="en-GB" sz="1600" dirty="0">
                <a:latin typeface="Georgia" panose="02040502050405020303" pitchFamily="18" charset="0"/>
              </a:rPr>
              <a:t> </a:t>
            </a:r>
          </a:p>
        </p:txBody>
      </p:sp>
    </p:spTree>
    <p:extLst>
      <p:ext uri="{BB962C8B-B14F-4D97-AF65-F5344CB8AC3E}">
        <p14:creationId xmlns:p14="http://schemas.microsoft.com/office/powerpoint/2010/main" val="613423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46ECC60-B411-6249-1FC9-90112FBBB3B9}"/>
              </a:ext>
            </a:extLst>
          </p:cNvPr>
          <p:cNvPicPr>
            <a:picLocks noChangeAspect="1"/>
          </p:cNvPicPr>
          <p:nvPr/>
        </p:nvPicPr>
        <p:blipFill rotWithShape="1">
          <a:blip r:embed="rId2"/>
          <a:srcRect l="12512" r="12510"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6" name="TextBox 15">
            <a:extLst>
              <a:ext uri="{FF2B5EF4-FFF2-40B4-BE49-F238E27FC236}">
                <a16:creationId xmlns:a16="http://schemas.microsoft.com/office/drawing/2014/main" id="{87F97F61-7FA0-0C5E-4BD0-3258B50F6325}"/>
              </a:ext>
            </a:extLst>
          </p:cNvPr>
          <p:cNvSpPr txBox="1"/>
          <p:nvPr/>
        </p:nvSpPr>
        <p:spPr>
          <a:xfrm>
            <a:off x="289358" y="2030583"/>
            <a:ext cx="4687376" cy="4524315"/>
          </a:xfrm>
          <a:prstGeom prst="rect">
            <a:avLst/>
          </a:prstGeom>
          <a:noFill/>
        </p:spPr>
        <p:txBody>
          <a:bodyPr wrap="square" rtlCol="0">
            <a:spAutoFit/>
          </a:bodyPr>
          <a:lstStyle/>
          <a:p>
            <a:r>
              <a:rPr lang="en-ZA" sz="2800" b="1" dirty="0">
                <a:solidFill>
                  <a:schemeClr val="accent1"/>
                </a:solidFill>
                <a:latin typeface="Georgia" panose="02040502050405020303" pitchFamily="18" charset="0"/>
              </a:rPr>
              <a:t>EEAS</a:t>
            </a:r>
            <a:endParaRPr lang="en-ZA" sz="2000" b="1" dirty="0">
              <a:solidFill>
                <a:schemeClr val="accent1"/>
              </a:solidFill>
              <a:latin typeface="Georgia" panose="02040502050405020303" pitchFamily="18" charset="0"/>
            </a:endParaRPr>
          </a:p>
          <a:p>
            <a:endParaRPr lang="en-ZA" sz="2000" dirty="0">
              <a:latin typeface="Georgia" panose="02040502050405020303" pitchFamily="18" charset="0"/>
            </a:endParaRPr>
          </a:p>
          <a:p>
            <a:pPr marL="285750" indent="-285750">
              <a:buFont typeface="Arial" panose="020B0604020202020204" pitchFamily="34" charset="0"/>
              <a:buChar char="•"/>
            </a:pPr>
            <a:r>
              <a:rPr lang="en-ZA" sz="2000" dirty="0">
                <a:latin typeface="Georgia" panose="02040502050405020303" pitchFamily="18" charset="0"/>
              </a:rPr>
              <a:t>Key target on most foreign affairs matters</a:t>
            </a:r>
          </a:p>
          <a:p>
            <a:pPr marL="285750" indent="-285750">
              <a:buFont typeface="Arial" panose="020B0604020202020204" pitchFamily="34" charset="0"/>
              <a:buChar char="•"/>
            </a:pPr>
            <a:r>
              <a:rPr lang="en-ZA" sz="2000" dirty="0">
                <a:latin typeface="Georgia" panose="02040502050405020303" pitchFamily="18" charset="0"/>
              </a:rPr>
              <a:t>Sits on most council preparatory bodies and prepares the FAC conclusions</a:t>
            </a:r>
          </a:p>
          <a:p>
            <a:pPr marL="285750" indent="-285750">
              <a:buFont typeface="Arial" panose="020B0604020202020204" pitchFamily="34" charset="0"/>
              <a:buChar char="•"/>
            </a:pPr>
            <a:r>
              <a:rPr lang="en-ZA" sz="2000" dirty="0">
                <a:latin typeface="Georgia" panose="02040502050405020303" pitchFamily="18" charset="0"/>
              </a:rPr>
              <a:t>Decision making power still sits with members, but EEAS can be highly persuasive</a:t>
            </a:r>
          </a:p>
          <a:p>
            <a:pPr marL="285750" indent="-285750">
              <a:buFont typeface="Arial" panose="020B0604020202020204" pitchFamily="34" charset="0"/>
              <a:buChar char="•"/>
            </a:pPr>
            <a:r>
              <a:rPr lang="en-ZA" sz="2000" dirty="0">
                <a:latin typeface="Georgia" panose="02040502050405020303" pitchFamily="18" charset="0"/>
              </a:rPr>
              <a:t>Has thematic and regional experts</a:t>
            </a:r>
          </a:p>
          <a:p>
            <a:pPr marL="285750" indent="-285750">
              <a:buFont typeface="Arial" panose="020B0604020202020204" pitchFamily="34" charset="0"/>
              <a:buChar char="•"/>
            </a:pPr>
            <a:r>
              <a:rPr lang="en-ZA" sz="2000" dirty="0">
                <a:latin typeface="Georgia" panose="02040502050405020303" pitchFamily="18" charset="0"/>
              </a:rPr>
              <a:t>Nearly 150 delegations based all over the world</a:t>
            </a:r>
          </a:p>
          <a:p>
            <a:pPr marL="285750" indent="-285750">
              <a:buFont typeface="Arial" panose="020B0604020202020204" pitchFamily="34" charset="0"/>
              <a:buChar char="•"/>
            </a:pPr>
            <a:endParaRPr lang="en-ZA" sz="2000" dirty="0"/>
          </a:p>
        </p:txBody>
      </p:sp>
      <p:pic>
        <p:nvPicPr>
          <p:cNvPr id="2" name="Immagine 3">
            <a:extLst>
              <a:ext uri="{FF2B5EF4-FFF2-40B4-BE49-F238E27FC236}">
                <a16:creationId xmlns:a16="http://schemas.microsoft.com/office/drawing/2014/main" id="{8CD27CDB-ABF8-C8B8-0549-B74F0527A303}"/>
              </a:ext>
            </a:extLst>
          </p:cNvPr>
          <p:cNvPicPr>
            <a:picLocks noChangeAspect="1"/>
          </p:cNvPicPr>
          <p:nvPr/>
        </p:nvPicPr>
        <p:blipFill rotWithShape="1">
          <a:blip r:embed="rId3"/>
          <a:srcRect l="22798" t="38667" r="21540" b="39000"/>
          <a:stretch/>
        </p:blipFill>
        <p:spPr>
          <a:xfrm>
            <a:off x="108615" y="0"/>
            <a:ext cx="2871032" cy="1628303"/>
          </a:xfrm>
          <a:prstGeom prst="rect">
            <a:avLst/>
          </a:prstGeom>
        </p:spPr>
      </p:pic>
      <p:sp>
        <p:nvSpPr>
          <p:cNvPr id="3" name="Title 1">
            <a:extLst>
              <a:ext uri="{FF2B5EF4-FFF2-40B4-BE49-F238E27FC236}">
                <a16:creationId xmlns:a16="http://schemas.microsoft.com/office/drawing/2014/main" id="{325682C0-21DC-AC5B-72E0-56397EE37670}"/>
              </a:ext>
            </a:extLst>
          </p:cNvPr>
          <p:cNvSpPr>
            <a:spLocks noGrp="1"/>
          </p:cNvSpPr>
          <p:nvPr>
            <p:ph type="title"/>
          </p:nvPr>
        </p:nvSpPr>
        <p:spPr>
          <a:xfrm>
            <a:off x="2979647" y="303102"/>
            <a:ext cx="9103738" cy="1325563"/>
          </a:xfrm>
        </p:spPr>
        <p:txBody>
          <a:bodyPr>
            <a:normAutofit/>
          </a:bodyPr>
          <a:lstStyle/>
          <a:p>
            <a:r>
              <a:rPr lang="en-US" sz="4000" dirty="0">
                <a:solidFill>
                  <a:srgbClr val="08484C"/>
                </a:solidFill>
                <a:latin typeface="Georgia" panose="02040502050405020303" pitchFamily="18" charset="0"/>
              </a:rPr>
              <a:t>The HR/VP and the European External Action Service (EEAS) (2)</a:t>
            </a:r>
            <a:endParaRPr lang="en-ZA" sz="4000" dirty="0">
              <a:solidFill>
                <a:srgbClr val="08484C"/>
              </a:solidFill>
              <a:latin typeface="Georgia" panose="02040502050405020303" pitchFamily="18" charset="0"/>
            </a:endParaRPr>
          </a:p>
        </p:txBody>
      </p:sp>
    </p:spTree>
    <p:extLst>
      <p:ext uri="{BB962C8B-B14F-4D97-AF65-F5344CB8AC3E}">
        <p14:creationId xmlns:p14="http://schemas.microsoft.com/office/powerpoint/2010/main" val="3859594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CAD72-87BD-DBF3-40B0-7669A3A6AFB6}"/>
              </a:ext>
            </a:extLst>
          </p:cNvPr>
          <p:cNvSpPr>
            <a:spLocks noGrp="1"/>
          </p:cNvSpPr>
          <p:nvPr>
            <p:ph type="title"/>
          </p:nvPr>
        </p:nvSpPr>
        <p:spPr>
          <a:xfrm>
            <a:off x="3009628" y="159624"/>
            <a:ext cx="4965139" cy="1244184"/>
          </a:xfrm>
        </p:spPr>
        <p:txBody>
          <a:bodyPr>
            <a:normAutofit fontScale="90000"/>
          </a:bodyPr>
          <a:lstStyle/>
          <a:p>
            <a:r>
              <a:rPr lang="en-ZA" dirty="0">
                <a:solidFill>
                  <a:srgbClr val="08484C"/>
                </a:solidFill>
                <a:latin typeface="Georgia" panose="02040502050405020303" pitchFamily="18" charset="0"/>
              </a:rPr>
              <a:t>The Commission (1)</a:t>
            </a:r>
          </a:p>
        </p:txBody>
      </p:sp>
      <p:sp>
        <p:nvSpPr>
          <p:cNvPr id="3" name="Content Placeholder 2">
            <a:extLst>
              <a:ext uri="{FF2B5EF4-FFF2-40B4-BE49-F238E27FC236}">
                <a16:creationId xmlns:a16="http://schemas.microsoft.com/office/drawing/2014/main" id="{5D808687-2EB3-FFF8-4D44-2BA77CBB7286}"/>
              </a:ext>
            </a:extLst>
          </p:cNvPr>
          <p:cNvSpPr>
            <a:spLocks noGrp="1"/>
          </p:cNvSpPr>
          <p:nvPr>
            <p:ph idx="1"/>
          </p:nvPr>
        </p:nvSpPr>
        <p:spPr>
          <a:xfrm>
            <a:off x="138596" y="2880609"/>
            <a:ext cx="11215203" cy="3505201"/>
          </a:xfrm>
        </p:spPr>
        <p:txBody>
          <a:bodyPr>
            <a:normAutofit/>
          </a:bodyPr>
          <a:lstStyle/>
          <a:p>
            <a:pPr algn="just"/>
            <a:r>
              <a:rPr lang="en-GB" sz="2400" dirty="0">
                <a:solidFill>
                  <a:schemeClr val="tx1">
                    <a:lumMod val="85000"/>
                    <a:lumOff val="15000"/>
                  </a:schemeClr>
                </a:solidFill>
                <a:latin typeface="Georgia" panose="02040502050405020303" pitchFamily="18" charset="0"/>
              </a:rPr>
              <a:t>Operates independently from Member States (but commissioners are still very political)</a:t>
            </a:r>
          </a:p>
          <a:p>
            <a:pPr algn="just"/>
            <a:r>
              <a:rPr lang="en-US" sz="2400" dirty="0">
                <a:solidFill>
                  <a:schemeClr val="tx1">
                    <a:lumMod val="85000"/>
                    <a:lumOff val="15000"/>
                  </a:schemeClr>
                </a:solidFill>
                <a:latin typeface="Georgia" panose="02040502050405020303" pitchFamily="18" charset="0"/>
              </a:rPr>
              <a:t>EU body with the right of initiative to make legislative proposals to the Council and the Parliament</a:t>
            </a:r>
            <a:endParaRPr lang="en-GB" sz="2400" dirty="0">
              <a:solidFill>
                <a:schemeClr val="tx1">
                  <a:lumMod val="85000"/>
                  <a:lumOff val="15000"/>
                </a:schemeClr>
              </a:solidFill>
              <a:latin typeface="Georgia" panose="02040502050405020303" pitchFamily="18" charset="0"/>
            </a:endParaRPr>
          </a:p>
          <a:p>
            <a:pPr algn="just"/>
            <a:r>
              <a:rPr lang="en-GB" sz="2400" dirty="0">
                <a:solidFill>
                  <a:schemeClr val="tx1">
                    <a:lumMod val="85000"/>
                    <a:lumOff val="15000"/>
                  </a:schemeClr>
                </a:solidFill>
                <a:latin typeface="Georgia" panose="02040502050405020303" pitchFamily="18" charset="0"/>
              </a:rPr>
              <a:t>Implements decisions and manages programs</a:t>
            </a:r>
          </a:p>
          <a:p>
            <a:pPr algn="just"/>
            <a:r>
              <a:rPr lang="en-GB" sz="2400" dirty="0">
                <a:solidFill>
                  <a:schemeClr val="tx1">
                    <a:lumMod val="85000"/>
                    <a:lumOff val="15000"/>
                  </a:schemeClr>
                </a:solidFill>
                <a:latin typeface="Georgia" panose="02040502050405020303" pitchFamily="18" charset="0"/>
              </a:rPr>
              <a:t>Directorates General are implementing arms</a:t>
            </a:r>
          </a:p>
          <a:p>
            <a:endParaRPr lang="en-ZA" sz="2400" dirty="0"/>
          </a:p>
        </p:txBody>
      </p:sp>
      <p:pic>
        <p:nvPicPr>
          <p:cNvPr id="5" name="Immagine 3">
            <a:extLst>
              <a:ext uri="{FF2B5EF4-FFF2-40B4-BE49-F238E27FC236}">
                <a16:creationId xmlns:a16="http://schemas.microsoft.com/office/drawing/2014/main" id="{D5686124-0985-A965-9011-D76F05A7283A}"/>
              </a:ext>
            </a:extLst>
          </p:cNvPr>
          <p:cNvPicPr>
            <a:picLocks noChangeAspect="1"/>
          </p:cNvPicPr>
          <p:nvPr/>
        </p:nvPicPr>
        <p:blipFill rotWithShape="1">
          <a:blip r:embed="rId2"/>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892299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658D-F3A8-8249-BE7F-3D3DD0BF8711}"/>
              </a:ext>
            </a:extLst>
          </p:cNvPr>
          <p:cNvSpPr>
            <a:spLocks noGrp="1"/>
          </p:cNvSpPr>
          <p:nvPr>
            <p:ph type="title"/>
          </p:nvPr>
        </p:nvSpPr>
        <p:spPr>
          <a:xfrm>
            <a:off x="1166672" y="1670817"/>
            <a:ext cx="2047051" cy="1325563"/>
          </a:xfrm>
          <a:solidFill>
            <a:srgbClr val="FFFFFF"/>
          </a:solidFill>
        </p:spPr>
        <p:txBody>
          <a:bodyPr>
            <a:normAutofit/>
          </a:bodyPr>
          <a:lstStyle/>
          <a:p>
            <a:r>
              <a:rPr lang="en-GB" sz="3200" dirty="0">
                <a:solidFill>
                  <a:schemeClr val="tx1">
                    <a:lumMod val="85000"/>
                    <a:lumOff val="15000"/>
                  </a:schemeClr>
                </a:solidFill>
                <a:latin typeface="Georgia" panose="02040502050405020303" pitchFamily="18" charset="0"/>
              </a:rPr>
              <a:t>DG ECHO</a:t>
            </a:r>
            <a:endParaRPr lang="en-BE" sz="3200">
              <a:solidFill>
                <a:schemeClr val="tx1">
                  <a:lumMod val="85000"/>
                  <a:lumOff val="15000"/>
                </a:schemeClr>
              </a:solidFill>
              <a:latin typeface="Georgia" panose="02040502050405020303" pitchFamily="18" charset="0"/>
            </a:endParaRPr>
          </a:p>
        </p:txBody>
      </p:sp>
      <p:sp>
        <p:nvSpPr>
          <p:cNvPr id="3" name="Content Placeholder 2">
            <a:extLst>
              <a:ext uri="{FF2B5EF4-FFF2-40B4-BE49-F238E27FC236}">
                <a16:creationId xmlns:a16="http://schemas.microsoft.com/office/drawing/2014/main" id="{DC0F0563-160F-2871-E4DC-71DC114302D5}"/>
              </a:ext>
            </a:extLst>
          </p:cNvPr>
          <p:cNvSpPr>
            <a:spLocks noGrp="1"/>
          </p:cNvSpPr>
          <p:nvPr>
            <p:ph idx="1"/>
          </p:nvPr>
        </p:nvSpPr>
        <p:spPr>
          <a:xfrm>
            <a:off x="114865" y="2789015"/>
            <a:ext cx="4285119" cy="3986536"/>
          </a:xfrm>
          <a:solidFill>
            <a:srgbClr val="FFFFFF">
              <a:alpha val="69804"/>
            </a:srgbClr>
          </a:solidFill>
        </p:spPr>
        <p:txBody>
          <a:bodyPr>
            <a:normAutofit fontScale="85000" lnSpcReduction="20000"/>
          </a:bodyPr>
          <a:lstStyle/>
          <a:p>
            <a:pPr algn="just"/>
            <a:r>
              <a:rPr lang="en-GB" dirty="0">
                <a:solidFill>
                  <a:schemeClr val="tx1">
                    <a:lumMod val="85000"/>
                    <a:lumOff val="15000"/>
                  </a:schemeClr>
                </a:solidFill>
                <a:latin typeface="Georgia" panose="02040502050405020303" pitchFamily="18" charset="0"/>
              </a:rPr>
              <a:t>Directorate-General for Humanitarian Aid </a:t>
            </a:r>
          </a:p>
          <a:p>
            <a:pPr algn="just"/>
            <a:r>
              <a:rPr lang="en-GB" dirty="0">
                <a:solidFill>
                  <a:schemeClr val="tx1">
                    <a:lumMod val="85000"/>
                    <a:lumOff val="15000"/>
                  </a:schemeClr>
                </a:solidFill>
                <a:latin typeface="Georgia" panose="02040502050405020303" pitchFamily="18" charset="0"/>
              </a:rPr>
              <a:t>Responsible for the design and implementation of EU humanitarian aid programs;</a:t>
            </a:r>
          </a:p>
          <a:p>
            <a:pPr algn="just"/>
            <a:r>
              <a:rPr lang="en-GB" dirty="0">
                <a:solidFill>
                  <a:schemeClr val="tx1">
                    <a:lumMod val="85000"/>
                    <a:lumOff val="15000"/>
                  </a:schemeClr>
                </a:solidFill>
                <a:latin typeface="Georgia" panose="02040502050405020303" pitchFamily="18" charset="0"/>
              </a:rPr>
              <a:t>One of the largest humanitarian donors</a:t>
            </a:r>
          </a:p>
          <a:p>
            <a:pPr algn="just"/>
            <a:r>
              <a:rPr lang="en-GB" dirty="0">
                <a:solidFill>
                  <a:schemeClr val="tx1">
                    <a:lumMod val="85000"/>
                    <a:lumOff val="15000"/>
                  </a:schemeClr>
                </a:solidFill>
                <a:latin typeface="Georgia" panose="02040502050405020303" pitchFamily="18" charset="0"/>
              </a:rPr>
              <a:t>Has an extensive country presence and regularly visits programs</a:t>
            </a:r>
          </a:p>
          <a:p>
            <a:pPr algn="just"/>
            <a:r>
              <a:rPr lang="en-GB" dirty="0">
                <a:solidFill>
                  <a:schemeClr val="tx1">
                    <a:lumMod val="85000"/>
                    <a:lumOff val="15000"/>
                  </a:schemeClr>
                </a:solidFill>
                <a:latin typeface="Georgia" panose="02040502050405020303" pitchFamily="18" charset="0"/>
              </a:rPr>
              <a:t>Often hosted with the EEAS delegation  </a:t>
            </a:r>
            <a:endParaRPr lang="en-BE">
              <a:solidFill>
                <a:schemeClr val="tx1">
                  <a:lumMod val="85000"/>
                  <a:lumOff val="15000"/>
                </a:schemeClr>
              </a:solidFill>
              <a:latin typeface="Georgia" panose="02040502050405020303" pitchFamily="18" charset="0"/>
            </a:endParaRPr>
          </a:p>
        </p:txBody>
      </p:sp>
      <p:sp>
        <p:nvSpPr>
          <p:cNvPr id="8" name="Content Placeholder 2">
            <a:extLst>
              <a:ext uri="{FF2B5EF4-FFF2-40B4-BE49-F238E27FC236}">
                <a16:creationId xmlns:a16="http://schemas.microsoft.com/office/drawing/2014/main" id="{4F983751-40DB-0D63-B40F-CF8BAB997D41}"/>
              </a:ext>
            </a:extLst>
          </p:cNvPr>
          <p:cNvSpPr txBox="1">
            <a:spLocks/>
          </p:cNvSpPr>
          <p:nvPr/>
        </p:nvSpPr>
        <p:spPr>
          <a:xfrm>
            <a:off x="7407810" y="2711840"/>
            <a:ext cx="4669325" cy="3986536"/>
          </a:xfrm>
          <a:prstGeom prst="rect">
            <a:avLst/>
          </a:prstGeom>
          <a:solidFill>
            <a:srgbClr val="000000">
              <a:alpha val="69804"/>
            </a:srgb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dirty="0">
                <a:solidFill>
                  <a:srgbClr val="FFFFFF"/>
                </a:solidFill>
                <a:latin typeface="Georgia" panose="02040502050405020303" pitchFamily="18" charset="0"/>
              </a:rPr>
              <a:t>Directorate-General for International Partnerships (formerly DEVCO) </a:t>
            </a:r>
          </a:p>
          <a:p>
            <a:pPr algn="just"/>
            <a:r>
              <a:rPr lang="en-GB" dirty="0">
                <a:solidFill>
                  <a:srgbClr val="FFFFFF"/>
                </a:solidFill>
                <a:latin typeface="Georgia" panose="02040502050405020303" pitchFamily="18" charset="0"/>
              </a:rPr>
              <a:t>responsible for formulating the EU’s international partnership and development policy, </a:t>
            </a:r>
          </a:p>
          <a:p>
            <a:pPr algn="just"/>
            <a:r>
              <a:rPr lang="en-GB" dirty="0">
                <a:solidFill>
                  <a:srgbClr val="FFFFFF"/>
                </a:solidFill>
                <a:latin typeface="Georgia" panose="02040502050405020303" pitchFamily="18" charset="0"/>
              </a:rPr>
              <a:t>Aims to reduce poverty, ensure sustainable development, and promote democracy, human rights, and the rule of law</a:t>
            </a:r>
          </a:p>
          <a:p>
            <a:pPr algn="just"/>
            <a:r>
              <a:rPr lang="en-GB" dirty="0">
                <a:solidFill>
                  <a:srgbClr val="FFFFFF"/>
                </a:solidFill>
                <a:latin typeface="Georgia" panose="02040502050405020303" pitchFamily="18" charset="0"/>
              </a:rPr>
              <a:t>One of the largest development donors</a:t>
            </a:r>
          </a:p>
        </p:txBody>
      </p:sp>
      <p:sp>
        <p:nvSpPr>
          <p:cNvPr id="10" name="Title 1">
            <a:extLst>
              <a:ext uri="{FF2B5EF4-FFF2-40B4-BE49-F238E27FC236}">
                <a16:creationId xmlns:a16="http://schemas.microsoft.com/office/drawing/2014/main" id="{0FF47F67-67B9-2EB2-EB52-E4456D90CA8C}"/>
              </a:ext>
            </a:extLst>
          </p:cNvPr>
          <p:cNvSpPr txBox="1">
            <a:spLocks/>
          </p:cNvSpPr>
          <p:nvPr/>
        </p:nvSpPr>
        <p:spPr>
          <a:xfrm>
            <a:off x="8526918" y="1828011"/>
            <a:ext cx="2431107" cy="811535"/>
          </a:xfrm>
          <a:prstGeom prst="rect">
            <a:avLst/>
          </a:prstGeom>
          <a:solidFill>
            <a:srgbClr val="000000">
              <a:alpha val="65098"/>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solidFill>
                  <a:srgbClr val="FFFFFF"/>
                </a:solidFill>
                <a:latin typeface="Georgia" panose="02040502050405020303" pitchFamily="18" charset="0"/>
              </a:rPr>
              <a:t>DG INTPA</a:t>
            </a:r>
            <a:endParaRPr lang="en-BE" sz="3600">
              <a:solidFill>
                <a:srgbClr val="FFFFFF"/>
              </a:solidFill>
              <a:latin typeface="Georgia" panose="02040502050405020303" pitchFamily="18" charset="0"/>
            </a:endParaRPr>
          </a:p>
        </p:txBody>
      </p:sp>
      <p:sp>
        <p:nvSpPr>
          <p:cNvPr id="11" name="Rectangle: Rounded Corners 10">
            <a:extLst>
              <a:ext uri="{FF2B5EF4-FFF2-40B4-BE49-F238E27FC236}">
                <a16:creationId xmlns:a16="http://schemas.microsoft.com/office/drawing/2014/main" id="{4FC63601-4947-E164-285D-50B6F99EEC40}"/>
              </a:ext>
            </a:extLst>
          </p:cNvPr>
          <p:cNvSpPr/>
          <p:nvPr/>
        </p:nvSpPr>
        <p:spPr>
          <a:xfrm>
            <a:off x="3556415" y="1179046"/>
            <a:ext cx="4285119" cy="1460500"/>
          </a:xfrm>
          <a:prstGeom prst="leftRigh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latin typeface="Georgia" panose="02040502050405020303" pitchFamily="18" charset="0"/>
              </a:rPr>
              <a:t>The Hum/Dev Nexus</a:t>
            </a:r>
            <a:endParaRPr lang="en-BE" sz="2400">
              <a:latin typeface="Georgia" panose="02040502050405020303" pitchFamily="18" charset="0"/>
            </a:endParaRPr>
          </a:p>
        </p:txBody>
      </p:sp>
      <p:sp>
        <p:nvSpPr>
          <p:cNvPr id="5" name="Title 1">
            <a:extLst>
              <a:ext uri="{FF2B5EF4-FFF2-40B4-BE49-F238E27FC236}">
                <a16:creationId xmlns:a16="http://schemas.microsoft.com/office/drawing/2014/main" id="{E1593A5E-3AF0-A8FF-49D1-AE75D6E63995}"/>
              </a:ext>
            </a:extLst>
          </p:cNvPr>
          <p:cNvSpPr txBox="1">
            <a:spLocks/>
          </p:cNvSpPr>
          <p:nvPr/>
        </p:nvSpPr>
        <p:spPr>
          <a:xfrm>
            <a:off x="3009628" y="159624"/>
            <a:ext cx="7948397" cy="12441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dirty="0">
                <a:solidFill>
                  <a:srgbClr val="08484C"/>
                </a:solidFill>
                <a:latin typeface="Georgia" panose="02040502050405020303" pitchFamily="18" charset="0"/>
              </a:rPr>
              <a:t>The Commission (2)</a:t>
            </a:r>
          </a:p>
        </p:txBody>
      </p:sp>
      <p:pic>
        <p:nvPicPr>
          <p:cNvPr id="7" name="Immagine 3">
            <a:extLst>
              <a:ext uri="{FF2B5EF4-FFF2-40B4-BE49-F238E27FC236}">
                <a16:creationId xmlns:a16="http://schemas.microsoft.com/office/drawing/2014/main" id="{44D44983-F556-F86B-8C41-7015C3889304}"/>
              </a:ext>
            </a:extLst>
          </p:cNvPr>
          <p:cNvPicPr>
            <a:picLocks noChangeAspect="1"/>
          </p:cNvPicPr>
          <p:nvPr/>
        </p:nvPicPr>
        <p:blipFill rotWithShape="1">
          <a:blip r:embed="rId3"/>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27648652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9589F-6294-FE64-E4BD-82C92482E4B7}"/>
              </a:ext>
            </a:extLst>
          </p:cNvPr>
          <p:cNvSpPr>
            <a:spLocks noGrp="1"/>
          </p:cNvSpPr>
          <p:nvPr>
            <p:ph type="title"/>
          </p:nvPr>
        </p:nvSpPr>
        <p:spPr>
          <a:xfrm>
            <a:off x="3009628" y="-12763"/>
            <a:ext cx="5969480" cy="1899912"/>
          </a:xfrm>
        </p:spPr>
        <p:txBody>
          <a:bodyPr>
            <a:normAutofit/>
          </a:bodyPr>
          <a:lstStyle/>
          <a:p>
            <a:r>
              <a:rPr lang="en-ZA" dirty="0">
                <a:solidFill>
                  <a:srgbClr val="08484C"/>
                </a:solidFill>
                <a:latin typeface="Georgia" panose="02040502050405020303" pitchFamily="18" charset="0"/>
              </a:rPr>
              <a:t>EU Parliament </a:t>
            </a:r>
          </a:p>
        </p:txBody>
      </p:sp>
      <p:sp>
        <p:nvSpPr>
          <p:cNvPr id="9" name="Content Placeholder 8">
            <a:extLst>
              <a:ext uri="{FF2B5EF4-FFF2-40B4-BE49-F238E27FC236}">
                <a16:creationId xmlns:a16="http://schemas.microsoft.com/office/drawing/2014/main" id="{40CB68F1-55B9-A078-BC6A-0217B0AFC0C0}"/>
              </a:ext>
            </a:extLst>
          </p:cNvPr>
          <p:cNvSpPr>
            <a:spLocks noGrp="1"/>
          </p:cNvSpPr>
          <p:nvPr>
            <p:ph idx="1"/>
          </p:nvPr>
        </p:nvSpPr>
        <p:spPr>
          <a:xfrm>
            <a:off x="611258" y="2039535"/>
            <a:ext cx="8847535" cy="3742762"/>
          </a:xfrm>
        </p:spPr>
        <p:txBody>
          <a:bodyPr>
            <a:normAutofit/>
          </a:bodyPr>
          <a:lstStyle/>
          <a:p>
            <a:r>
              <a:rPr lang="en-US" sz="2400" dirty="0">
                <a:latin typeface="Georgia" panose="02040502050405020303" pitchFamily="18" charset="0"/>
              </a:rPr>
              <a:t>Has oversight of EEAS Budget</a:t>
            </a:r>
            <a:endParaRPr lang="en-GB" sz="2400" dirty="0">
              <a:latin typeface="Georgia" panose="02040502050405020303" pitchFamily="18" charset="0"/>
            </a:endParaRPr>
          </a:p>
          <a:p>
            <a:r>
              <a:rPr lang="en-GB" sz="2400" dirty="0">
                <a:latin typeface="Georgia" panose="02040502050405020303" pitchFamily="18" charset="0"/>
              </a:rPr>
              <a:t>Has oversight of ECHO and INTPA budgets</a:t>
            </a:r>
          </a:p>
          <a:p>
            <a:r>
              <a:rPr lang="en-GB" sz="2400" dirty="0">
                <a:latin typeface="Georgia" panose="02040502050405020303" pitchFamily="18" charset="0"/>
              </a:rPr>
              <a:t>Adopts legislation</a:t>
            </a:r>
          </a:p>
          <a:p>
            <a:r>
              <a:rPr lang="en-GB" sz="2400" dirty="0">
                <a:latin typeface="Georgia" panose="02040502050405020303" pitchFamily="18" charset="0"/>
              </a:rPr>
              <a:t>Debates policy and legislation, often publicly</a:t>
            </a:r>
          </a:p>
          <a:p>
            <a:r>
              <a:rPr lang="en-GB" sz="2400" dirty="0">
                <a:latin typeface="Georgia" panose="02040502050405020303" pitchFamily="18" charset="0"/>
              </a:rPr>
              <a:t>Has a clear constituency </a:t>
            </a:r>
          </a:p>
          <a:p>
            <a:r>
              <a:rPr lang="en-GB" sz="2400" dirty="0">
                <a:latin typeface="Georgia" panose="02040502050405020303" pitchFamily="18" charset="0"/>
              </a:rPr>
              <a:t>Active in media and social media</a:t>
            </a:r>
          </a:p>
          <a:p>
            <a:endParaRPr lang="en-US" sz="2400" dirty="0"/>
          </a:p>
        </p:txBody>
      </p:sp>
      <p:sp>
        <p:nvSpPr>
          <p:cNvPr id="4" name="TextBox 3">
            <a:extLst>
              <a:ext uri="{FF2B5EF4-FFF2-40B4-BE49-F238E27FC236}">
                <a16:creationId xmlns:a16="http://schemas.microsoft.com/office/drawing/2014/main" id="{05EC5BCB-8B3B-41F8-1C39-4C397B0A122D}"/>
              </a:ext>
            </a:extLst>
          </p:cNvPr>
          <p:cNvSpPr txBox="1"/>
          <p:nvPr/>
        </p:nvSpPr>
        <p:spPr>
          <a:xfrm>
            <a:off x="9639608" y="2887682"/>
            <a:ext cx="2552392" cy="3970318"/>
          </a:xfrm>
          <a:prstGeom prst="rect">
            <a:avLst/>
          </a:prstGeom>
          <a:solidFill>
            <a:schemeClr val="tx2">
              <a:lumMod val="25000"/>
              <a:lumOff val="75000"/>
            </a:schemeClr>
          </a:solidFill>
        </p:spPr>
        <p:txBody>
          <a:bodyPr wrap="square" rtlCol="0">
            <a:spAutoFit/>
          </a:bodyPr>
          <a:lstStyle/>
          <a:p>
            <a:pPr algn="l"/>
            <a:r>
              <a:rPr lang="en-GB" sz="1800" dirty="0">
                <a:latin typeface="Georgia" panose="02040502050405020303" pitchFamily="18" charset="0"/>
              </a:rPr>
              <a:t>Thematic working groups can draft resolutions, directives, etc</a:t>
            </a:r>
            <a:endParaRPr lang="en-GB" dirty="0">
              <a:latin typeface="Georgia" panose="02040502050405020303" pitchFamily="18" charset="0"/>
            </a:endParaRPr>
          </a:p>
          <a:p>
            <a:pPr marL="285750" indent="-285750" algn="l">
              <a:buFont typeface="Arial" panose="020B0604020202020204" pitchFamily="34" charset="0"/>
              <a:buChar char="•"/>
            </a:pPr>
            <a:r>
              <a:rPr lang="en-GB" dirty="0">
                <a:latin typeface="Georgia" panose="02040502050405020303" pitchFamily="18" charset="0"/>
              </a:rPr>
              <a:t>AFET - Committee on Foreign Affairs</a:t>
            </a:r>
          </a:p>
          <a:p>
            <a:pPr marL="285750" indent="-285750" algn="l">
              <a:buFont typeface="Arial" panose="020B0604020202020204" pitchFamily="34" charset="0"/>
              <a:buChar char="•"/>
            </a:pPr>
            <a:r>
              <a:rPr lang="en-GB" dirty="0">
                <a:latin typeface="Georgia" panose="02040502050405020303" pitchFamily="18" charset="0"/>
              </a:rPr>
              <a:t>DEVE: Committee on Development</a:t>
            </a:r>
          </a:p>
          <a:p>
            <a:pPr marL="285750" indent="-285750" algn="l">
              <a:buFont typeface="Arial" panose="020B0604020202020204" pitchFamily="34" charset="0"/>
              <a:buChar char="•"/>
            </a:pPr>
            <a:r>
              <a:rPr lang="en-GB" dirty="0">
                <a:latin typeface="Georgia" panose="02040502050405020303" pitchFamily="18" charset="0"/>
              </a:rPr>
              <a:t>DROI: Subcommittee on Human Rights</a:t>
            </a:r>
          </a:p>
          <a:p>
            <a:pPr marL="285750" indent="-285750" algn="l">
              <a:buFont typeface="Arial" panose="020B0604020202020204" pitchFamily="34" charset="0"/>
              <a:buChar char="•"/>
            </a:pPr>
            <a:r>
              <a:rPr lang="en-GB" dirty="0">
                <a:latin typeface="Georgia" panose="02040502050405020303" pitchFamily="18" charset="0"/>
              </a:rPr>
              <a:t>INTA: Committee on International Trade</a:t>
            </a:r>
            <a:endParaRPr lang="en-BE">
              <a:latin typeface="Georgia" panose="02040502050405020303" pitchFamily="18" charset="0"/>
            </a:endParaRPr>
          </a:p>
        </p:txBody>
      </p:sp>
      <p:pic>
        <p:nvPicPr>
          <p:cNvPr id="3" name="Immagine 3">
            <a:extLst>
              <a:ext uri="{FF2B5EF4-FFF2-40B4-BE49-F238E27FC236}">
                <a16:creationId xmlns:a16="http://schemas.microsoft.com/office/drawing/2014/main" id="{A54A84E2-453E-05C0-3B3B-66096503245B}"/>
              </a:ext>
            </a:extLst>
          </p:cNvPr>
          <p:cNvPicPr>
            <a:picLocks noChangeAspect="1"/>
          </p:cNvPicPr>
          <p:nvPr/>
        </p:nvPicPr>
        <p:blipFill rotWithShape="1">
          <a:blip r:embed="rId2"/>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1590995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5E79B-D5B7-D53E-2203-40EBCF639BA0}"/>
              </a:ext>
            </a:extLst>
          </p:cNvPr>
          <p:cNvSpPr>
            <a:spLocks noGrp="1"/>
          </p:cNvSpPr>
          <p:nvPr>
            <p:ph type="title"/>
          </p:nvPr>
        </p:nvSpPr>
        <p:spPr>
          <a:xfrm>
            <a:off x="177658" y="1173171"/>
            <a:ext cx="4560584" cy="1128068"/>
          </a:xfrm>
        </p:spPr>
        <p:txBody>
          <a:bodyPr vert="horz" lIns="91440" tIns="45720" rIns="91440" bIns="45720" rtlCol="0" anchor="ctr">
            <a:normAutofit/>
          </a:bodyPr>
          <a:lstStyle/>
          <a:p>
            <a:r>
              <a:rPr lang="en-US" dirty="0">
                <a:solidFill>
                  <a:srgbClr val="08484C"/>
                </a:solidFill>
                <a:latin typeface="Georgia" panose="02040502050405020303" pitchFamily="18" charset="0"/>
              </a:rPr>
              <a:t>Power Mapping </a:t>
            </a:r>
          </a:p>
        </p:txBody>
      </p:sp>
      <p:pic>
        <p:nvPicPr>
          <p:cNvPr id="10" name="Picture 10">
            <a:extLst>
              <a:ext uri="{FF2B5EF4-FFF2-40B4-BE49-F238E27FC236}">
                <a16:creationId xmlns:a16="http://schemas.microsoft.com/office/drawing/2014/main" id="{86D224AA-5A2F-E9D5-56FA-AA908483B672}"/>
              </a:ext>
            </a:extLst>
          </p:cNvPr>
          <p:cNvPicPr>
            <a:picLocks noChangeAspect="1"/>
          </p:cNvPicPr>
          <p:nvPr/>
        </p:nvPicPr>
        <p:blipFill rotWithShape="1">
          <a:blip r:embed="rId2">
            <a:extLst>
              <a:ext uri="{28A0092B-C50C-407E-A947-70E740481C1C}">
                <a14:useLocalDpi xmlns:a14="http://schemas.microsoft.com/office/drawing/2010/main" val="0"/>
              </a:ext>
            </a:extLst>
          </a:blip>
          <a:srcRect r="6901" b="2"/>
          <a:stretch/>
        </p:blipFill>
        <p:spPr>
          <a:xfrm>
            <a:off x="4617365" y="0"/>
            <a:ext cx="7074609" cy="6858000"/>
          </a:xfrm>
          <a:prstGeom prst="rect">
            <a:avLst/>
          </a:prstGeom>
        </p:spPr>
      </p:pic>
      <p:sp>
        <p:nvSpPr>
          <p:cNvPr id="4" name="Rounded Rectangle 3">
            <a:extLst>
              <a:ext uri="{FF2B5EF4-FFF2-40B4-BE49-F238E27FC236}">
                <a16:creationId xmlns:a16="http://schemas.microsoft.com/office/drawing/2014/main" id="{59656C74-9D19-12F2-4EF1-19AAA72435D6}"/>
              </a:ext>
            </a:extLst>
          </p:cNvPr>
          <p:cNvSpPr/>
          <p:nvPr/>
        </p:nvSpPr>
        <p:spPr>
          <a:xfrm>
            <a:off x="589560" y="3132943"/>
            <a:ext cx="3736780" cy="3376765"/>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latin typeface="Georgia" panose="02040502050405020303" pitchFamily="18" charset="0"/>
              </a:rPr>
              <a:t>Who in the EU has power to progress your goal?</a:t>
            </a:r>
          </a:p>
          <a:p>
            <a:pPr marL="285750" indent="-285750">
              <a:buFont typeface="Arial" panose="020B0604020202020204" pitchFamily="34" charset="0"/>
              <a:buChar char="•"/>
            </a:pPr>
            <a:r>
              <a:rPr lang="en-US" sz="2400" dirty="0">
                <a:latin typeface="Georgia" panose="02040502050405020303" pitchFamily="18" charset="0"/>
              </a:rPr>
              <a:t>Who are your allies/champions?</a:t>
            </a:r>
          </a:p>
          <a:p>
            <a:pPr marL="285750" indent="-285750">
              <a:buFont typeface="Arial" panose="020B0604020202020204" pitchFamily="34" charset="0"/>
              <a:buChar char="•"/>
            </a:pPr>
            <a:r>
              <a:rPr lang="en-US" sz="2400" dirty="0">
                <a:latin typeface="Georgia" panose="02040502050405020303" pitchFamily="18" charset="0"/>
              </a:rPr>
              <a:t>Who are the Blockers?</a:t>
            </a:r>
          </a:p>
        </p:txBody>
      </p:sp>
      <p:pic>
        <p:nvPicPr>
          <p:cNvPr id="3" name="Immagine 3">
            <a:extLst>
              <a:ext uri="{FF2B5EF4-FFF2-40B4-BE49-F238E27FC236}">
                <a16:creationId xmlns:a16="http://schemas.microsoft.com/office/drawing/2014/main" id="{091D70D2-DD4E-C217-62DB-8F10708CB061}"/>
              </a:ext>
            </a:extLst>
          </p:cNvPr>
          <p:cNvPicPr>
            <a:picLocks noChangeAspect="1"/>
          </p:cNvPicPr>
          <p:nvPr/>
        </p:nvPicPr>
        <p:blipFill rotWithShape="1">
          <a:blip r:embed="rId3"/>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859185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1B61A-837A-3C3B-F3F0-3965C4E81974}"/>
              </a:ext>
            </a:extLst>
          </p:cNvPr>
          <p:cNvSpPr>
            <a:spLocks noGrp="1"/>
          </p:cNvSpPr>
          <p:nvPr>
            <p:ph type="title"/>
          </p:nvPr>
        </p:nvSpPr>
        <p:spPr>
          <a:xfrm>
            <a:off x="3009628" y="315114"/>
            <a:ext cx="5444382" cy="824138"/>
          </a:xfrm>
        </p:spPr>
        <p:txBody>
          <a:bodyPr anchor="t">
            <a:normAutofit/>
          </a:bodyPr>
          <a:lstStyle/>
          <a:p>
            <a:r>
              <a:rPr lang="en-GB" dirty="0">
                <a:solidFill>
                  <a:srgbClr val="08484C"/>
                </a:solidFill>
                <a:latin typeface="Georgia" panose="02040502050405020303" pitchFamily="18" charset="0"/>
              </a:rPr>
              <a:t>Theory of Change</a:t>
            </a:r>
            <a:endParaRPr lang="en-ZA" dirty="0">
              <a:solidFill>
                <a:srgbClr val="08484C"/>
              </a:solidFill>
              <a:latin typeface="Georgia" panose="02040502050405020303" pitchFamily="18" charset="0"/>
            </a:endParaRPr>
          </a:p>
        </p:txBody>
      </p:sp>
      <p:sp>
        <p:nvSpPr>
          <p:cNvPr id="4" name="Content Placeholder 3">
            <a:extLst>
              <a:ext uri="{FF2B5EF4-FFF2-40B4-BE49-F238E27FC236}">
                <a16:creationId xmlns:a16="http://schemas.microsoft.com/office/drawing/2014/main" id="{DBFC71D4-EB3A-D00C-E31B-EF026F229822}"/>
              </a:ext>
            </a:extLst>
          </p:cNvPr>
          <p:cNvSpPr>
            <a:spLocks noGrp="1"/>
          </p:cNvSpPr>
          <p:nvPr>
            <p:ph idx="1"/>
          </p:nvPr>
        </p:nvSpPr>
        <p:spPr>
          <a:xfrm>
            <a:off x="138596" y="1943417"/>
            <a:ext cx="9245247" cy="4419346"/>
          </a:xfrm>
        </p:spPr>
        <p:txBody>
          <a:bodyPr>
            <a:normAutofit/>
          </a:bodyPr>
          <a:lstStyle/>
          <a:p>
            <a:pPr marL="0" indent="0">
              <a:buNone/>
            </a:pPr>
            <a:r>
              <a:rPr lang="en-US" sz="1600" dirty="0"/>
              <a:t>TOC</a:t>
            </a:r>
            <a:r>
              <a:rPr lang="en-ZA" sz="1600" dirty="0"/>
              <a:t> in </a:t>
            </a:r>
            <a:r>
              <a:rPr lang="en-GB" sz="1600" dirty="0"/>
              <a:t>the East Africa hunger </a:t>
            </a:r>
            <a:r>
              <a:rPr lang="en-ZA" sz="1600" dirty="0"/>
              <a:t>crisis</a:t>
            </a:r>
            <a:r>
              <a:rPr lang="en-GB" sz="1600" dirty="0"/>
              <a:t>:</a:t>
            </a:r>
          </a:p>
          <a:p>
            <a:pPr marL="0" indent="0">
              <a:buNone/>
            </a:pPr>
            <a:r>
              <a:rPr lang="en-ZA" sz="1600" dirty="0"/>
              <a:t>Women, girls, and men affected by a </a:t>
            </a:r>
            <a:r>
              <a:rPr lang="en-GB" sz="1600" dirty="0"/>
              <a:t>severe food insecurity</a:t>
            </a:r>
            <a:r>
              <a:rPr lang="en-ZA" sz="1600" dirty="0"/>
              <a:t> will receive the assistance they need in accordance with their human rights: </a:t>
            </a:r>
          </a:p>
          <a:p>
            <a:r>
              <a:rPr lang="en-ZA" sz="1600" dirty="0"/>
              <a:t>if the national government and local NGOs effectively leads the response; </a:t>
            </a:r>
          </a:p>
          <a:p>
            <a:r>
              <a:rPr lang="en-ZA" sz="1600" dirty="0"/>
              <a:t>the UN and other humanitarian agencies effectively coordinate their activities; and</a:t>
            </a:r>
          </a:p>
          <a:p>
            <a:r>
              <a:rPr lang="en-ZA" sz="1600" dirty="0"/>
              <a:t>all wealthy countries contribute their fair share towards humanitarian appeals.</a:t>
            </a:r>
            <a:endParaRPr lang="en-GB" sz="1600" dirty="0"/>
          </a:p>
          <a:p>
            <a:pPr marL="0" indent="0">
              <a:buNone/>
            </a:pPr>
            <a:r>
              <a:rPr lang="en-ZA" sz="1600" dirty="0"/>
              <a:t>This will happen if: </a:t>
            </a:r>
          </a:p>
          <a:p>
            <a:r>
              <a:rPr lang="en-ZA" sz="1600" dirty="0"/>
              <a:t>the national government, UN and humanitarian agencies are held accountable for their performance by empowered communities, coordinated national civil society and donors; </a:t>
            </a:r>
          </a:p>
          <a:p>
            <a:r>
              <a:rPr lang="en-ZA" sz="1600" dirty="0"/>
              <a:t>if the public and citizens in wealthy countries are aware of and concerned about the crisis, and demand their governments provide their fair share of funding for appeals; and</a:t>
            </a:r>
          </a:p>
          <a:p>
            <a:r>
              <a:rPr lang="en-ZA" sz="1600" dirty="0"/>
              <a:t>Civil society works in alliance with relevant stakeholders, uses an effective mix of insider and outsider strategies to widen political space and influence government, and uses communications and media to raise awareness among the public.</a:t>
            </a:r>
          </a:p>
        </p:txBody>
      </p:sp>
      <p:sp>
        <p:nvSpPr>
          <p:cNvPr id="7" name="Rounded Rectangle 6">
            <a:extLst>
              <a:ext uri="{FF2B5EF4-FFF2-40B4-BE49-F238E27FC236}">
                <a16:creationId xmlns:a16="http://schemas.microsoft.com/office/drawing/2014/main" id="{D15A17FA-1265-F394-164F-5DBB810C19F9}"/>
              </a:ext>
            </a:extLst>
          </p:cNvPr>
          <p:cNvSpPr/>
          <p:nvPr/>
        </p:nvSpPr>
        <p:spPr>
          <a:xfrm>
            <a:off x="9819324" y="564446"/>
            <a:ext cx="2286710" cy="5798317"/>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latin typeface="Georgia" panose="02040502050405020303" pitchFamily="18" charset="0"/>
              </a:rPr>
              <a:t>How do you access the power holders? </a:t>
            </a:r>
          </a:p>
          <a:p>
            <a:pPr marL="285750" indent="-285750">
              <a:buFont typeface="Arial" panose="020B0604020202020204" pitchFamily="34" charset="0"/>
              <a:buChar char="•"/>
            </a:pPr>
            <a:r>
              <a:rPr lang="en-US" dirty="0">
                <a:latin typeface="Georgia" panose="02040502050405020303" pitchFamily="18" charset="0"/>
              </a:rPr>
              <a:t>What can encourage  champions?</a:t>
            </a:r>
          </a:p>
          <a:p>
            <a:pPr marL="285750" indent="-285750">
              <a:buFont typeface="Arial" panose="020B0604020202020204" pitchFamily="34" charset="0"/>
              <a:buChar char="•"/>
            </a:pPr>
            <a:r>
              <a:rPr lang="en-US" dirty="0">
                <a:latin typeface="Georgia" panose="02040502050405020303" pitchFamily="18" charset="0"/>
              </a:rPr>
              <a:t>What can increase a champions influence? </a:t>
            </a:r>
          </a:p>
          <a:p>
            <a:pPr marL="285750" indent="-285750">
              <a:buFont typeface="Arial" panose="020B0604020202020204" pitchFamily="34" charset="0"/>
              <a:buChar char="•"/>
            </a:pPr>
            <a:r>
              <a:rPr lang="en-US" dirty="0">
                <a:latin typeface="Georgia" panose="02040502050405020303" pitchFamily="18" charset="0"/>
              </a:rPr>
              <a:t>What can decrease a blockers influence?</a:t>
            </a:r>
          </a:p>
          <a:p>
            <a:pPr marL="285750" indent="-285750">
              <a:buFont typeface="Arial" panose="020B0604020202020204" pitchFamily="34" charset="0"/>
              <a:buChar char="•"/>
            </a:pPr>
            <a:r>
              <a:rPr lang="en-US" dirty="0">
                <a:latin typeface="Georgia" panose="02040502050405020303" pitchFamily="18" charset="0"/>
              </a:rPr>
              <a:t>What are your assumptions?</a:t>
            </a:r>
          </a:p>
          <a:p>
            <a:pPr marL="285750" indent="-285750">
              <a:buFont typeface="Arial" panose="020B0604020202020204" pitchFamily="34" charset="0"/>
              <a:buChar char="•"/>
            </a:pPr>
            <a:r>
              <a:rPr lang="en-US" b="1" dirty="0">
                <a:latin typeface="Georgia" panose="02040502050405020303" pitchFamily="18" charset="0"/>
              </a:rPr>
              <a:t>What are the missing links?</a:t>
            </a:r>
          </a:p>
        </p:txBody>
      </p:sp>
      <p:sp>
        <p:nvSpPr>
          <p:cNvPr id="3" name="TextBox 2">
            <a:extLst>
              <a:ext uri="{FF2B5EF4-FFF2-40B4-BE49-F238E27FC236}">
                <a16:creationId xmlns:a16="http://schemas.microsoft.com/office/drawing/2014/main" id="{47F7EFDC-A1DF-CD9D-7916-EF8E9078B98A}"/>
              </a:ext>
            </a:extLst>
          </p:cNvPr>
          <p:cNvSpPr txBox="1"/>
          <p:nvPr/>
        </p:nvSpPr>
        <p:spPr>
          <a:xfrm>
            <a:off x="5053212" y="6362763"/>
            <a:ext cx="5113900" cy="369332"/>
          </a:xfrm>
          <a:prstGeom prst="rect">
            <a:avLst/>
          </a:prstGeom>
          <a:noFill/>
        </p:spPr>
        <p:txBody>
          <a:bodyPr wrap="none" rtlCol="0">
            <a:spAutoFit/>
          </a:bodyPr>
          <a:lstStyle/>
          <a:p>
            <a:r>
              <a:rPr lang="en-GB" i="1" dirty="0">
                <a:solidFill>
                  <a:schemeClr val="accent2"/>
                </a:solidFill>
                <a:latin typeface="Georgia" panose="02040502050405020303" pitchFamily="18" charset="0"/>
              </a:rPr>
              <a:t>Are there potentially unintended consequences?</a:t>
            </a:r>
          </a:p>
        </p:txBody>
      </p:sp>
      <p:pic>
        <p:nvPicPr>
          <p:cNvPr id="5" name="Immagine 3">
            <a:extLst>
              <a:ext uri="{FF2B5EF4-FFF2-40B4-BE49-F238E27FC236}">
                <a16:creationId xmlns:a16="http://schemas.microsoft.com/office/drawing/2014/main" id="{4CAB9434-E3C5-F639-65C5-79AA0CB235DF}"/>
              </a:ext>
            </a:extLst>
          </p:cNvPr>
          <p:cNvPicPr>
            <a:picLocks noChangeAspect="1"/>
          </p:cNvPicPr>
          <p:nvPr/>
        </p:nvPicPr>
        <p:blipFill rotWithShape="1">
          <a:blip r:embed="rId2"/>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3401161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DDC8D-25B2-02E5-D38B-B941946C0DF9}"/>
              </a:ext>
            </a:extLst>
          </p:cNvPr>
          <p:cNvSpPr>
            <a:spLocks noGrp="1"/>
          </p:cNvSpPr>
          <p:nvPr>
            <p:ph type="title"/>
          </p:nvPr>
        </p:nvSpPr>
        <p:spPr>
          <a:xfrm>
            <a:off x="4616905" y="14288"/>
            <a:ext cx="5946321" cy="1325563"/>
          </a:xfrm>
        </p:spPr>
        <p:txBody>
          <a:bodyPr>
            <a:normAutofit/>
          </a:bodyPr>
          <a:lstStyle/>
          <a:p>
            <a:r>
              <a:rPr lang="en-US" dirty="0">
                <a:solidFill>
                  <a:srgbClr val="08484C"/>
                </a:solidFill>
                <a:latin typeface="Georgia" panose="02040502050405020303" pitchFamily="18" charset="0"/>
              </a:rPr>
              <a:t>Messaging</a:t>
            </a:r>
          </a:p>
        </p:txBody>
      </p:sp>
      <p:graphicFrame>
        <p:nvGraphicFramePr>
          <p:cNvPr id="4105" name="Content Placeholder 2">
            <a:extLst>
              <a:ext uri="{FF2B5EF4-FFF2-40B4-BE49-F238E27FC236}">
                <a16:creationId xmlns:a16="http://schemas.microsoft.com/office/drawing/2014/main" id="{BC80418C-67EA-87B5-D751-A60924050475}"/>
              </a:ext>
            </a:extLst>
          </p:cNvPr>
          <p:cNvGraphicFramePr>
            <a:graphicFrameLocks noGrp="1"/>
          </p:cNvGraphicFramePr>
          <p:nvPr>
            <p:ph idx="1"/>
            <p:extLst>
              <p:ext uri="{D42A27DB-BD31-4B8C-83A1-F6EECF244321}">
                <p14:modId xmlns:p14="http://schemas.microsoft.com/office/powerpoint/2010/main" val="2061984616"/>
              </p:ext>
            </p:extLst>
          </p:nvPr>
        </p:nvGraphicFramePr>
        <p:xfrm>
          <a:off x="5969079" y="2200575"/>
          <a:ext cx="357934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undefined">
            <a:extLst>
              <a:ext uri="{FF2B5EF4-FFF2-40B4-BE49-F238E27FC236}">
                <a16:creationId xmlns:a16="http://schemas.microsoft.com/office/drawing/2014/main" id="{B3E883AE-D90F-E314-668C-AB73F98CE3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32" y="-14288"/>
            <a:ext cx="46307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474" name="Title 1">
            <a:extLst>
              <a:ext uri="{FF2B5EF4-FFF2-40B4-BE49-F238E27FC236}">
                <a16:creationId xmlns:a16="http://schemas.microsoft.com/office/drawing/2014/main" id="{A44460BF-A991-1453-6428-F3C76E8164C5}"/>
              </a:ext>
            </a:extLst>
          </p:cNvPr>
          <p:cNvSpPr txBox="1">
            <a:spLocks/>
          </p:cNvSpPr>
          <p:nvPr/>
        </p:nvSpPr>
        <p:spPr>
          <a:xfrm>
            <a:off x="5967019" y="1191097"/>
            <a:ext cx="4001440" cy="1387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Georgia" panose="02040502050405020303" pitchFamily="18" charset="0"/>
              </a:rPr>
              <a:t>Be within the window</a:t>
            </a:r>
            <a:endParaRPr lang="en-US" sz="2800" dirty="0">
              <a:latin typeface="Georgia" panose="02040502050405020303" pitchFamily="18" charset="0"/>
              <a:ea typeface="Calibri Light"/>
              <a:cs typeface="Calibri Light"/>
            </a:endParaRPr>
          </a:p>
        </p:txBody>
      </p:sp>
      <p:sp>
        <p:nvSpPr>
          <p:cNvPr id="3" name="Rectangle: Rounded Corners 2">
            <a:extLst>
              <a:ext uri="{FF2B5EF4-FFF2-40B4-BE49-F238E27FC236}">
                <a16:creationId xmlns:a16="http://schemas.microsoft.com/office/drawing/2014/main" id="{DA945D72-2CB8-2694-A4FC-7CE59BC219A6}"/>
              </a:ext>
            </a:extLst>
          </p:cNvPr>
          <p:cNvSpPr/>
          <p:nvPr/>
        </p:nvSpPr>
        <p:spPr>
          <a:xfrm>
            <a:off x="10204248" y="14665"/>
            <a:ext cx="1924050" cy="685800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5A21A13F-C4A6-920F-354E-1482DD6D5371}"/>
              </a:ext>
            </a:extLst>
          </p:cNvPr>
          <p:cNvSpPr txBox="1"/>
          <p:nvPr/>
        </p:nvSpPr>
        <p:spPr>
          <a:xfrm>
            <a:off x="10615741" y="3126066"/>
            <a:ext cx="1132806" cy="1477328"/>
          </a:xfrm>
          <a:prstGeom prst="rect">
            <a:avLst/>
          </a:prstGeom>
          <a:noFill/>
        </p:spPr>
        <p:txBody>
          <a:bodyPr wrap="square" rtlCol="0">
            <a:spAutoFit/>
          </a:bodyPr>
          <a:lstStyle/>
          <a:p>
            <a:r>
              <a:rPr lang="en-GB" dirty="0">
                <a:solidFill>
                  <a:schemeClr val="bg1"/>
                </a:solidFill>
                <a:latin typeface="Georgia" panose="02040502050405020303" pitchFamily="18" charset="0"/>
              </a:rPr>
              <a:t>Within the window or not?</a:t>
            </a:r>
          </a:p>
          <a:p>
            <a:endParaRPr lang="en-GB" dirty="0">
              <a:solidFill>
                <a:schemeClr val="bg1"/>
              </a:solidFill>
            </a:endParaRPr>
          </a:p>
        </p:txBody>
      </p:sp>
      <p:sp>
        <p:nvSpPr>
          <p:cNvPr id="6" name="CasellaDiTesto 5">
            <a:extLst>
              <a:ext uri="{FF2B5EF4-FFF2-40B4-BE49-F238E27FC236}">
                <a16:creationId xmlns:a16="http://schemas.microsoft.com/office/drawing/2014/main" id="{4D548DEB-EAD9-B5EA-1170-42C940689932}"/>
              </a:ext>
            </a:extLst>
          </p:cNvPr>
          <p:cNvSpPr txBox="1"/>
          <p:nvPr/>
        </p:nvSpPr>
        <p:spPr>
          <a:xfrm>
            <a:off x="-13833" y="6610656"/>
            <a:ext cx="4630736" cy="276999"/>
          </a:xfrm>
          <a:prstGeom prst="rect">
            <a:avLst/>
          </a:prstGeom>
          <a:noFill/>
        </p:spPr>
        <p:txBody>
          <a:bodyPr wrap="square" rtlCol="0">
            <a:spAutoFit/>
          </a:bodyPr>
          <a:lstStyle/>
          <a:p>
            <a:pPr algn="ctr"/>
            <a:r>
              <a:rPr lang="en-GB" sz="1200" dirty="0">
                <a:latin typeface="Georgia" panose="02040502050405020303" pitchFamily="18" charset="0"/>
              </a:rPr>
              <a:t>Source: </a:t>
            </a:r>
            <a:r>
              <a:rPr lang="en-GB" sz="1200" dirty="0">
                <a:latin typeface="Georgia" panose="02040502050405020303" pitchFamily="18" charset="0"/>
                <a:hlinkClick r:id="rId8"/>
              </a:rPr>
              <a:t>https://en.wikipedia.org/wiki/Overton_window</a:t>
            </a:r>
            <a:r>
              <a:rPr lang="en-GB" sz="1200" dirty="0">
                <a:latin typeface="Georgia" panose="02040502050405020303" pitchFamily="18" charset="0"/>
              </a:rPr>
              <a:t> </a:t>
            </a:r>
          </a:p>
        </p:txBody>
      </p:sp>
    </p:spTree>
    <p:extLst>
      <p:ext uri="{BB962C8B-B14F-4D97-AF65-F5344CB8AC3E}">
        <p14:creationId xmlns:p14="http://schemas.microsoft.com/office/powerpoint/2010/main" val="891676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084656-3A62-510E-F192-A3F45F1E82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6304" y="0"/>
            <a:ext cx="8235280" cy="6858000"/>
          </a:xfrm>
          <a:prstGeom prst="rect">
            <a:avLst/>
          </a:prstGeom>
        </p:spPr>
      </p:pic>
      <p:graphicFrame>
        <p:nvGraphicFramePr>
          <p:cNvPr id="24" name="Content Placeholder 2">
            <a:extLst>
              <a:ext uri="{FF2B5EF4-FFF2-40B4-BE49-F238E27FC236}">
                <a16:creationId xmlns:a16="http://schemas.microsoft.com/office/drawing/2014/main" id="{3F3E3791-46B7-722B-1EC8-FC5B97529E1A}"/>
              </a:ext>
            </a:extLst>
          </p:cNvPr>
          <p:cNvGraphicFramePr>
            <a:graphicFrameLocks/>
          </p:cNvGraphicFramePr>
          <p:nvPr>
            <p:extLst>
              <p:ext uri="{D42A27DB-BD31-4B8C-83A1-F6EECF244321}">
                <p14:modId xmlns:p14="http://schemas.microsoft.com/office/powerpoint/2010/main" val="3257492642"/>
              </p:ext>
            </p:extLst>
          </p:nvPr>
        </p:nvGraphicFramePr>
        <p:xfrm>
          <a:off x="304956" y="2219554"/>
          <a:ext cx="339399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75" name="Title 1">
            <a:extLst>
              <a:ext uri="{FF2B5EF4-FFF2-40B4-BE49-F238E27FC236}">
                <a16:creationId xmlns:a16="http://schemas.microsoft.com/office/drawing/2014/main" id="{E5C9024A-BC09-7805-18B3-25068D427542}"/>
              </a:ext>
            </a:extLst>
          </p:cNvPr>
          <p:cNvSpPr txBox="1">
            <a:spLocks/>
          </p:cNvSpPr>
          <p:nvPr/>
        </p:nvSpPr>
        <p:spPr>
          <a:xfrm>
            <a:off x="304956" y="1799081"/>
            <a:ext cx="3393991" cy="1387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chemeClr val="tx1">
                    <a:lumMod val="85000"/>
                    <a:lumOff val="15000"/>
                  </a:schemeClr>
                </a:solidFill>
                <a:latin typeface="Georgia" panose="02040502050405020303" pitchFamily="18" charset="0"/>
              </a:rPr>
              <a:t>Or totally outside the window</a:t>
            </a:r>
            <a:endParaRPr lang="en-US" sz="2800" dirty="0">
              <a:solidFill>
                <a:schemeClr val="tx1">
                  <a:lumMod val="85000"/>
                  <a:lumOff val="15000"/>
                </a:schemeClr>
              </a:solidFill>
              <a:latin typeface="Georgia" panose="02040502050405020303" pitchFamily="18" charset="0"/>
              <a:ea typeface="Calibri Light"/>
              <a:cs typeface="Calibri Light"/>
            </a:endParaRPr>
          </a:p>
        </p:txBody>
      </p:sp>
      <p:pic>
        <p:nvPicPr>
          <p:cNvPr id="2" name="Immagine 3">
            <a:extLst>
              <a:ext uri="{FF2B5EF4-FFF2-40B4-BE49-F238E27FC236}">
                <a16:creationId xmlns:a16="http://schemas.microsoft.com/office/drawing/2014/main" id="{FFEA8571-5B43-B20B-0D16-4952105B7BFC}"/>
              </a:ext>
            </a:extLst>
          </p:cNvPr>
          <p:cNvPicPr>
            <a:picLocks noChangeAspect="1"/>
          </p:cNvPicPr>
          <p:nvPr/>
        </p:nvPicPr>
        <p:blipFill rotWithShape="1">
          <a:blip r:embed="rId8"/>
          <a:srcRect l="22798" t="38667" r="21540" b="39000"/>
          <a:stretch/>
        </p:blipFill>
        <p:spPr>
          <a:xfrm>
            <a:off x="140416" y="0"/>
            <a:ext cx="2871032" cy="1628303"/>
          </a:xfrm>
          <a:prstGeom prst="rect">
            <a:avLst/>
          </a:prstGeom>
        </p:spPr>
      </p:pic>
    </p:spTree>
    <p:extLst>
      <p:ext uri="{BB962C8B-B14F-4D97-AF65-F5344CB8AC3E}">
        <p14:creationId xmlns:p14="http://schemas.microsoft.com/office/powerpoint/2010/main" val="3799329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2871032" y="314324"/>
            <a:ext cx="8482768" cy="1325563"/>
          </a:xfrm>
        </p:spPr>
        <p:txBody>
          <a:bodyPr/>
          <a:lstStyle/>
          <a:p>
            <a:r>
              <a:rPr lang="en-US" dirty="0">
                <a:solidFill>
                  <a:srgbClr val="08484C"/>
                </a:solidFill>
                <a:latin typeface="Georgia" panose="02040502050405020303" pitchFamily="18" charset="0"/>
              </a:rPr>
              <a:t>Narrow down the advocacy/lobby objective</a:t>
            </a:r>
          </a:p>
        </p:txBody>
      </p:sp>
      <p:sp>
        <p:nvSpPr>
          <p:cNvPr id="3" name="Content Placeholder 2">
            <a:extLst>
              <a:ext uri="{FF2B5EF4-FFF2-40B4-BE49-F238E27FC236}">
                <a16:creationId xmlns:a16="http://schemas.microsoft.com/office/drawing/2014/main" id="{665279FF-7F4F-AB6B-E52A-06F589149DBF}"/>
              </a:ext>
            </a:extLst>
          </p:cNvPr>
          <p:cNvSpPr>
            <a:spLocks noGrp="1"/>
          </p:cNvSpPr>
          <p:nvPr>
            <p:ph idx="1"/>
          </p:nvPr>
        </p:nvSpPr>
        <p:spPr>
          <a:xfrm>
            <a:off x="838200" y="1993428"/>
            <a:ext cx="10515600" cy="4351338"/>
          </a:xfrm>
        </p:spPr>
        <p:txBody>
          <a:bodyPr numCol="1">
            <a:noAutofit/>
          </a:bodyPr>
          <a:lstStyle/>
          <a:p>
            <a:pPr marL="0" indent="0" algn="just">
              <a:buNone/>
            </a:pPr>
            <a:r>
              <a:rPr lang="en-GB" sz="2200" kern="100" dirty="0">
                <a:effectLst/>
                <a:latin typeface="Georgia" panose="02040502050405020303" pitchFamily="18" charset="0"/>
                <a:ea typeface="Open Sans" panose="020B0606030504020204" pitchFamily="34" charset="0"/>
                <a:cs typeface="Open Sans" panose="020B0606030504020204" pitchFamily="34" charset="0"/>
              </a:rPr>
              <a:t>The objective is key to understand how to conduct a successful campaign. </a:t>
            </a:r>
          </a:p>
          <a:p>
            <a:pPr marL="0" indent="0" algn="just">
              <a:buNone/>
            </a:pPr>
            <a:r>
              <a:rPr lang="en-GB" sz="2200" kern="100" dirty="0">
                <a:effectLst/>
                <a:latin typeface="Georgia" panose="02040502050405020303" pitchFamily="18" charset="0"/>
                <a:ea typeface="Open Sans" panose="020B0606030504020204" pitchFamily="34" charset="0"/>
                <a:cs typeface="Open Sans" panose="020B0606030504020204" pitchFamily="34" charset="0"/>
              </a:rPr>
              <a:t>Advocacy objectives may be:</a:t>
            </a:r>
          </a:p>
          <a:p>
            <a:pPr algn="just"/>
            <a:r>
              <a:rPr lang="en-GB" sz="2200" kern="100" dirty="0">
                <a:latin typeface="Georgia" panose="02040502050405020303" pitchFamily="18" charset="0"/>
                <a:ea typeface="Open Sans" panose="020B0606030504020204" pitchFamily="34" charset="0"/>
                <a:cs typeface="Open Sans" panose="020B0606030504020204" pitchFamily="34" charset="0"/>
              </a:rPr>
              <a:t>To </a:t>
            </a:r>
            <a:r>
              <a:rPr lang="en-GB" sz="2200" kern="100" dirty="0">
                <a:effectLst/>
                <a:latin typeface="Georgia" panose="02040502050405020303" pitchFamily="18" charset="0"/>
                <a:ea typeface="Open Sans" panose="020B0606030504020204" pitchFamily="34" charset="0"/>
                <a:cs typeface="Open Sans" panose="020B0606030504020204" pitchFamily="34" charset="0"/>
              </a:rPr>
              <a:t>raise awareness</a:t>
            </a:r>
          </a:p>
          <a:p>
            <a:pPr algn="just"/>
            <a:r>
              <a:rPr lang="en-GB" sz="2200" kern="100" dirty="0">
                <a:latin typeface="Georgia" panose="02040502050405020303" pitchFamily="18" charset="0"/>
                <a:ea typeface="Open Sans" panose="020B0606030504020204" pitchFamily="34" charset="0"/>
                <a:cs typeface="Open Sans" panose="020B0606030504020204" pitchFamily="34" charset="0"/>
              </a:rPr>
              <a:t>To change a policy</a:t>
            </a:r>
          </a:p>
          <a:p>
            <a:pPr algn="just"/>
            <a:r>
              <a:rPr lang="en-GB" sz="2200" kern="100" dirty="0">
                <a:effectLst/>
                <a:latin typeface="Georgia" panose="02040502050405020303" pitchFamily="18" charset="0"/>
                <a:ea typeface="Open Sans" panose="020B0606030504020204" pitchFamily="34" charset="0"/>
                <a:cs typeface="Open Sans" panose="020B0606030504020204" pitchFamily="34" charset="0"/>
              </a:rPr>
              <a:t>To promote a new piece of legislation</a:t>
            </a:r>
            <a:endParaRPr lang="en-GB" sz="2200" kern="100" dirty="0">
              <a:latin typeface="Georgia" panose="02040502050405020303" pitchFamily="18" charset="0"/>
              <a:ea typeface="Open Sans" panose="020B0606030504020204" pitchFamily="34" charset="0"/>
              <a:cs typeface="Open Sans" panose="020B0606030504020204" pitchFamily="34" charset="0"/>
            </a:endParaRPr>
          </a:p>
          <a:p>
            <a:pPr algn="just"/>
            <a:endParaRPr lang="en-GB" sz="2200" kern="100" dirty="0">
              <a:effectLst/>
              <a:latin typeface="Georgia" panose="02040502050405020303" pitchFamily="18" charset="0"/>
              <a:ea typeface="Open Sans" panose="020B0606030504020204" pitchFamily="34" charset="0"/>
              <a:cs typeface="Open Sans" panose="020B0606030504020204" pitchFamily="34" charset="0"/>
            </a:endParaRPr>
          </a:p>
          <a:p>
            <a:pPr marL="0" indent="0" algn="just">
              <a:buNone/>
            </a:pPr>
            <a:r>
              <a:rPr lang="en-GB" sz="2200" kern="100" dirty="0">
                <a:latin typeface="Georgia" panose="02040502050405020303" pitchFamily="18" charset="0"/>
                <a:ea typeface="Open Sans" panose="020B0606030504020204" pitchFamily="34" charset="0"/>
                <a:cs typeface="Open Sans" panose="020B0606030504020204" pitchFamily="34" charset="0"/>
              </a:rPr>
              <a:t>Your organisation’s strategy and purpose will inform what actions you may consider based on the objective</a:t>
            </a:r>
            <a:endParaRPr lang="en-GB" sz="2200" kern="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4</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0" y="0"/>
            <a:ext cx="2871032" cy="1628303"/>
          </a:xfrm>
          <a:prstGeom prst="rect">
            <a:avLst/>
          </a:prstGeom>
        </p:spPr>
      </p:pic>
    </p:spTree>
    <p:extLst>
      <p:ext uri="{BB962C8B-B14F-4D97-AF65-F5344CB8AC3E}">
        <p14:creationId xmlns:p14="http://schemas.microsoft.com/office/powerpoint/2010/main" val="207127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B1046-C7C0-7C8C-CFE4-D78916858686}"/>
              </a:ext>
            </a:extLst>
          </p:cNvPr>
          <p:cNvSpPr>
            <a:spLocks noGrp="1"/>
          </p:cNvSpPr>
          <p:nvPr>
            <p:ph type="title"/>
          </p:nvPr>
        </p:nvSpPr>
        <p:spPr>
          <a:xfrm>
            <a:off x="2871032" y="188682"/>
            <a:ext cx="8620594" cy="1325563"/>
          </a:xfrm>
        </p:spPr>
        <p:txBody>
          <a:bodyPr>
            <a:normAutofit/>
          </a:bodyPr>
          <a:lstStyle/>
          <a:p>
            <a:r>
              <a:rPr lang="en-US" dirty="0">
                <a:solidFill>
                  <a:srgbClr val="08484C"/>
                </a:solidFill>
                <a:latin typeface="Georgia" panose="02040502050405020303" pitchFamily="18" charset="0"/>
              </a:rPr>
              <a:t>Tactics</a:t>
            </a:r>
          </a:p>
        </p:txBody>
      </p:sp>
      <p:graphicFrame>
        <p:nvGraphicFramePr>
          <p:cNvPr id="7" name="Content Placeholder 2">
            <a:extLst>
              <a:ext uri="{FF2B5EF4-FFF2-40B4-BE49-F238E27FC236}">
                <a16:creationId xmlns:a16="http://schemas.microsoft.com/office/drawing/2014/main" id="{00156E01-4F8C-B5FF-9084-143DC4328342}"/>
              </a:ext>
            </a:extLst>
          </p:cNvPr>
          <p:cNvGraphicFramePr>
            <a:graphicFrameLocks noGrp="1"/>
          </p:cNvGraphicFramePr>
          <p:nvPr>
            <p:ph idx="1"/>
            <p:extLst>
              <p:ext uri="{D42A27DB-BD31-4B8C-83A1-F6EECF244321}">
                <p14:modId xmlns:p14="http://schemas.microsoft.com/office/powerpoint/2010/main" val="3710589681"/>
              </p:ext>
            </p:extLst>
          </p:nvPr>
        </p:nvGraphicFramePr>
        <p:xfrm>
          <a:off x="423081" y="1634599"/>
          <a:ext cx="5422547" cy="5128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a:extLst>
              <a:ext uri="{FF2B5EF4-FFF2-40B4-BE49-F238E27FC236}">
                <a16:creationId xmlns:a16="http://schemas.microsoft.com/office/drawing/2014/main" id="{A26614FD-2F21-76F2-F496-5AD0A06FCEA4}"/>
              </a:ext>
            </a:extLst>
          </p:cNvPr>
          <p:cNvSpPr/>
          <p:nvPr/>
        </p:nvSpPr>
        <p:spPr>
          <a:xfrm>
            <a:off x="6761491" y="1540560"/>
            <a:ext cx="5007428" cy="4447608"/>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2400" dirty="0">
                <a:latin typeface="Georgia" panose="02040502050405020303" pitchFamily="18" charset="0"/>
              </a:rPr>
              <a:t>“Amateurs talk strategy, experts talk logistics” – </a:t>
            </a:r>
            <a:r>
              <a:rPr lang="en-US" sz="2400" i="1" dirty="0">
                <a:latin typeface="Georgia" panose="02040502050405020303" pitchFamily="18" charset="0"/>
              </a:rPr>
              <a:t>Omar Bradley</a:t>
            </a:r>
          </a:p>
          <a:p>
            <a:endParaRPr lang="en-US" sz="2400" dirty="0">
              <a:latin typeface="Georgia" panose="02040502050405020303" pitchFamily="18" charset="0"/>
            </a:endParaRPr>
          </a:p>
          <a:p>
            <a:pPr marL="285750" indent="-285750">
              <a:buFont typeface="Arial" panose="020B0604020202020204" pitchFamily="34" charset="0"/>
              <a:buChar char="•"/>
            </a:pPr>
            <a:r>
              <a:rPr lang="en-US" sz="2400" dirty="0">
                <a:latin typeface="Georgia" panose="02040502050405020303" pitchFamily="18" charset="0"/>
              </a:rPr>
              <a:t>What resources will you need?</a:t>
            </a:r>
          </a:p>
          <a:p>
            <a:pPr marL="285750" indent="-285750">
              <a:buFont typeface="Arial" panose="020B0604020202020204" pitchFamily="34" charset="0"/>
              <a:buChar char="•"/>
            </a:pPr>
            <a:r>
              <a:rPr lang="en-US" sz="2400" dirty="0">
                <a:latin typeface="Georgia" panose="02040502050405020303" pitchFamily="18" charset="0"/>
              </a:rPr>
              <a:t>How are you going to fund this? </a:t>
            </a:r>
          </a:p>
          <a:p>
            <a:pPr marL="285750" indent="-285750">
              <a:buFont typeface="Arial" panose="020B0604020202020204" pitchFamily="34" charset="0"/>
              <a:buChar char="•"/>
            </a:pPr>
            <a:r>
              <a:rPr lang="en-US" sz="2400" dirty="0">
                <a:latin typeface="Georgia" panose="02040502050405020303" pitchFamily="18" charset="0"/>
              </a:rPr>
              <a:t>Is your funding independent? </a:t>
            </a:r>
          </a:p>
          <a:p>
            <a:pPr marL="285750" indent="-285750">
              <a:buFont typeface="Arial" panose="020B0604020202020204" pitchFamily="34" charset="0"/>
              <a:buChar char="•"/>
            </a:pPr>
            <a:r>
              <a:rPr lang="en-US" sz="2400" dirty="0">
                <a:latin typeface="Georgia" panose="02040502050405020303" pitchFamily="18" charset="0"/>
              </a:rPr>
              <a:t>Is your funding sustainable? </a:t>
            </a:r>
          </a:p>
          <a:p>
            <a:pPr algn="ctr"/>
            <a:endParaRPr lang="en-US" sz="2400" dirty="0"/>
          </a:p>
        </p:txBody>
      </p:sp>
      <p:pic>
        <p:nvPicPr>
          <p:cNvPr id="3" name="Immagine 3">
            <a:extLst>
              <a:ext uri="{FF2B5EF4-FFF2-40B4-BE49-F238E27FC236}">
                <a16:creationId xmlns:a16="http://schemas.microsoft.com/office/drawing/2014/main" id="{8F49C5EB-EC7D-DAE6-F9B2-D9EB5C6A944D}"/>
              </a:ext>
            </a:extLst>
          </p:cNvPr>
          <p:cNvPicPr>
            <a:picLocks noChangeAspect="1"/>
          </p:cNvPicPr>
          <p:nvPr/>
        </p:nvPicPr>
        <p:blipFill rotWithShape="1">
          <a:blip r:embed="rId7"/>
          <a:srcRect l="22798" t="38667" r="21540" b="39000"/>
          <a:stretch/>
        </p:blipFill>
        <p:spPr>
          <a:xfrm>
            <a:off x="0" y="63626"/>
            <a:ext cx="2871032" cy="1628303"/>
          </a:xfrm>
          <a:prstGeom prst="rect">
            <a:avLst/>
          </a:prstGeom>
        </p:spPr>
      </p:pic>
    </p:spTree>
    <p:extLst>
      <p:ext uri="{BB962C8B-B14F-4D97-AF65-F5344CB8AC3E}">
        <p14:creationId xmlns:p14="http://schemas.microsoft.com/office/powerpoint/2010/main" val="273689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1A80D-0802-EB67-227C-D3E6A7AF6CCE}"/>
              </a:ext>
            </a:extLst>
          </p:cNvPr>
          <p:cNvSpPr>
            <a:spLocks noGrp="1"/>
          </p:cNvSpPr>
          <p:nvPr>
            <p:ph type="title"/>
          </p:nvPr>
        </p:nvSpPr>
        <p:spPr>
          <a:xfrm>
            <a:off x="1331088" y="565739"/>
            <a:ext cx="9745883" cy="1124949"/>
          </a:xfrm>
        </p:spPr>
        <p:txBody>
          <a:bodyPr>
            <a:normAutofit/>
          </a:bodyPr>
          <a:lstStyle/>
          <a:p>
            <a:r>
              <a:rPr lang="en-GB">
                <a:solidFill>
                  <a:schemeClr val="bg1"/>
                </a:solidFill>
              </a:rPr>
              <a:t>Risk Analysis</a:t>
            </a:r>
            <a:endParaRPr lang="en-BE">
              <a:solidFill>
                <a:schemeClr val="bg1"/>
              </a:solidFill>
            </a:endParaRPr>
          </a:p>
        </p:txBody>
      </p:sp>
      <p:graphicFrame>
        <p:nvGraphicFramePr>
          <p:cNvPr id="4" name="Table 4">
            <a:extLst>
              <a:ext uri="{FF2B5EF4-FFF2-40B4-BE49-F238E27FC236}">
                <a16:creationId xmlns:a16="http://schemas.microsoft.com/office/drawing/2014/main" id="{847B8601-371C-4F64-D4D2-16F12F40CD50}"/>
              </a:ext>
            </a:extLst>
          </p:cNvPr>
          <p:cNvGraphicFramePr>
            <a:graphicFrameLocks noGrp="1"/>
          </p:cNvGraphicFramePr>
          <p:nvPr>
            <p:ph idx="1"/>
            <p:extLst>
              <p:ext uri="{D42A27DB-BD31-4B8C-83A1-F6EECF244321}">
                <p14:modId xmlns:p14="http://schemas.microsoft.com/office/powerpoint/2010/main" val="2512632775"/>
              </p:ext>
            </p:extLst>
          </p:nvPr>
        </p:nvGraphicFramePr>
        <p:xfrm>
          <a:off x="1093694" y="3440129"/>
          <a:ext cx="10515595" cy="1371600"/>
        </p:xfrm>
        <a:graphic>
          <a:graphicData uri="http://schemas.openxmlformats.org/drawingml/2006/table">
            <a:tbl>
              <a:tblPr firstRow="1" bandRow="1">
                <a:tableStyleId>{21E4AEA4-8DFA-4A89-87EB-49C32662AFE0}</a:tableStyleId>
              </a:tblPr>
              <a:tblGrid>
                <a:gridCol w="2103119">
                  <a:extLst>
                    <a:ext uri="{9D8B030D-6E8A-4147-A177-3AD203B41FA5}">
                      <a16:colId xmlns:a16="http://schemas.microsoft.com/office/drawing/2014/main" val="4059567275"/>
                    </a:ext>
                  </a:extLst>
                </a:gridCol>
                <a:gridCol w="2103119">
                  <a:extLst>
                    <a:ext uri="{9D8B030D-6E8A-4147-A177-3AD203B41FA5}">
                      <a16:colId xmlns:a16="http://schemas.microsoft.com/office/drawing/2014/main" val="379163518"/>
                    </a:ext>
                  </a:extLst>
                </a:gridCol>
                <a:gridCol w="2103119">
                  <a:extLst>
                    <a:ext uri="{9D8B030D-6E8A-4147-A177-3AD203B41FA5}">
                      <a16:colId xmlns:a16="http://schemas.microsoft.com/office/drawing/2014/main" val="2147381493"/>
                    </a:ext>
                  </a:extLst>
                </a:gridCol>
                <a:gridCol w="2103119">
                  <a:extLst>
                    <a:ext uri="{9D8B030D-6E8A-4147-A177-3AD203B41FA5}">
                      <a16:colId xmlns:a16="http://schemas.microsoft.com/office/drawing/2014/main" val="1972393564"/>
                    </a:ext>
                  </a:extLst>
                </a:gridCol>
                <a:gridCol w="2103119">
                  <a:extLst>
                    <a:ext uri="{9D8B030D-6E8A-4147-A177-3AD203B41FA5}">
                      <a16:colId xmlns:a16="http://schemas.microsoft.com/office/drawing/2014/main" val="2943930692"/>
                    </a:ext>
                  </a:extLst>
                </a:gridCol>
              </a:tblGrid>
              <a:tr h="370840">
                <a:tc>
                  <a:txBody>
                    <a:bodyPr/>
                    <a:lstStyle/>
                    <a:p>
                      <a:r>
                        <a:rPr lang="en-GB" sz="2400">
                          <a:latin typeface="Georgia" panose="02040502050405020303" pitchFamily="18" charset="0"/>
                        </a:rPr>
                        <a:t>Threat</a:t>
                      </a:r>
                      <a:endParaRPr lang="en-BE" sz="2400">
                        <a:latin typeface="Georgia" panose="02040502050405020303" pitchFamily="18" charset="0"/>
                      </a:endParaRPr>
                    </a:p>
                  </a:txBody>
                  <a:tcPr/>
                </a:tc>
                <a:tc>
                  <a:txBody>
                    <a:bodyPr/>
                    <a:lstStyle/>
                    <a:p>
                      <a:r>
                        <a:rPr lang="en-GB" sz="2400">
                          <a:latin typeface="Georgia" panose="02040502050405020303" pitchFamily="18" charset="0"/>
                        </a:rPr>
                        <a:t>Severity</a:t>
                      </a:r>
                      <a:endParaRPr lang="en-BE" sz="2400">
                        <a:latin typeface="Georgia" panose="02040502050405020303" pitchFamily="18" charset="0"/>
                      </a:endParaRPr>
                    </a:p>
                  </a:txBody>
                  <a:tcPr/>
                </a:tc>
                <a:tc>
                  <a:txBody>
                    <a:bodyPr/>
                    <a:lstStyle/>
                    <a:p>
                      <a:r>
                        <a:rPr lang="en-GB" sz="2400">
                          <a:latin typeface="Georgia" panose="02040502050405020303" pitchFamily="18" charset="0"/>
                        </a:rPr>
                        <a:t>Likelihood </a:t>
                      </a:r>
                      <a:endParaRPr lang="en-BE" sz="2400">
                        <a:latin typeface="Georgia" panose="02040502050405020303" pitchFamily="18" charset="0"/>
                      </a:endParaRPr>
                    </a:p>
                  </a:txBody>
                  <a:tcPr/>
                </a:tc>
                <a:tc>
                  <a:txBody>
                    <a:bodyPr/>
                    <a:lstStyle/>
                    <a:p>
                      <a:r>
                        <a:rPr lang="en-GB" sz="2400">
                          <a:latin typeface="Georgia" panose="02040502050405020303" pitchFamily="18" charset="0"/>
                        </a:rPr>
                        <a:t>Risk Rating</a:t>
                      </a:r>
                      <a:endParaRPr lang="en-BE" sz="2400">
                        <a:latin typeface="Georgia" panose="02040502050405020303" pitchFamily="18" charset="0"/>
                      </a:endParaRPr>
                    </a:p>
                  </a:txBody>
                  <a:tcPr/>
                </a:tc>
                <a:tc>
                  <a:txBody>
                    <a:bodyPr/>
                    <a:lstStyle/>
                    <a:p>
                      <a:r>
                        <a:rPr lang="en-GB" sz="2400">
                          <a:latin typeface="Georgia" panose="02040502050405020303" pitchFamily="18" charset="0"/>
                        </a:rPr>
                        <a:t>Mitigation</a:t>
                      </a:r>
                      <a:endParaRPr lang="en-BE" sz="2400">
                        <a:latin typeface="Georgia" panose="02040502050405020303" pitchFamily="18" charset="0"/>
                      </a:endParaRPr>
                    </a:p>
                  </a:txBody>
                  <a:tcPr/>
                </a:tc>
                <a:extLst>
                  <a:ext uri="{0D108BD9-81ED-4DB2-BD59-A6C34878D82A}">
                    <a16:rowId xmlns:a16="http://schemas.microsoft.com/office/drawing/2014/main" val="846595693"/>
                  </a:ext>
                </a:extLst>
              </a:tr>
              <a:tr h="370840">
                <a:tc>
                  <a:txBody>
                    <a:bodyPr/>
                    <a:lstStyle/>
                    <a:p>
                      <a:endParaRPr lang="en-BE" sz="2400">
                        <a:latin typeface="Georgia" panose="02040502050405020303" pitchFamily="18" charset="0"/>
                      </a:endParaRPr>
                    </a:p>
                  </a:txBody>
                  <a:tcPr/>
                </a:tc>
                <a:tc>
                  <a:txBody>
                    <a:bodyPr/>
                    <a:lstStyle/>
                    <a:p>
                      <a:endParaRPr lang="en-BE" sz="2400">
                        <a:latin typeface="Georgia" panose="02040502050405020303" pitchFamily="18" charset="0"/>
                      </a:endParaRPr>
                    </a:p>
                  </a:txBody>
                  <a:tcPr/>
                </a:tc>
                <a:tc>
                  <a:txBody>
                    <a:bodyPr/>
                    <a:lstStyle/>
                    <a:p>
                      <a:endParaRPr lang="en-BE" sz="2400">
                        <a:latin typeface="Georgia" panose="02040502050405020303" pitchFamily="18" charset="0"/>
                      </a:endParaRPr>
                    </a:p>
                  </a:txBody>
                  <a:tcPr/>
                </a:tc>
                <a:tc>
                  <a:txBody>
                    <a:bodyPr/>
                    <a:lstStyle/>
                    <a:p>
                      <a:endParaRPr lang="en-BE" sz="2400">
                        <a:latin typeface="Georgia" panose="02040502050405020303" pitchFamily="18" charset="0"/>
                      </a:endParaRPr>
                    </a:p>
                  </a:txBody>
                  <a:tcPr/>
                </a:tc>
                <a:tc>
                  <a:txBody>
                    <a:bodyPr/>
                    <a:lstStyle/>
                    <a:p>
                      <a:endParaRPr lang="en-BE" sz="2400">
                        <a:latin typeface="Georgia" panose="02040502050405020303" pitchFamily="18" charset="0"/>
                      </a:endParaRPr>
                    </a:p>
                  </a:txBody>
                  <a:tcPr/>
                </a:tc>
                <a:extLst>
                  <a:ext uri="{0D108BD9-81ED-4DB2-BD59-A6C34878D82A}">
                    <a16:rowId xmlns:a16="http://schemas.microsoft.com/office/drawing/2014/main" val="4043275343"/>
                  </a:ext>
                </a:extLst>
              </a:tr>
              <a:tr h="370840">
                <a:tc>
                  <a:txBody>
                    <a:bodyPr/>
                    <a:lstStyle/>
                    <a:p>
                      <a:endParaRPr lang="en-BE" sz="2400">
                        <a:latin typeface="Georgia" panose="02040502050405020303" pitchFamily="18" charset="0"/>
                      </a:endParaRPr>
                    </a:p>
                  </a:txBody>
                  <a:tcPr/>
                </a:tc>
                <a:tc>
                  <a:txBody>
                    <a:bodyPr/>
                    <a:lstStyle/>
                    <a:p>
                      <a:endParaRPr lang="en-BE" sz="2400">
                        <a:latin typeface="Georgia" panose="02040502050405020303" pitchFamily="18" charset="0"/>
                      </a:endParaRPr>
                    </a:p>
                  </a:txBody>
                  <a:tcPr/>
                </a:tc>
                <a:tc>
                  <a:txBody>
                    <a:bodyPr/>
                    <a:lstStyle/>
                    <a:p>
                      <a:endParaRPr lang="en-BE" sz="2400">
                        <a:latin typeface="Georgia" panose="02040502050405020303" pitchFamily="18" charset="0"/>
                      </a:endParaRPr>
                    </a:p>
                  </a:txBody>
                  <a:tcPr/>
                </a:tc>
                <a:tc>
                  <a:txBody>
                    <a:bodyPr/>
                    <a:lstStyle/>
                    <a:p>
                      <a:endParaRPr lang="en-BE" sz="2400">
                        <a:latin typeface="Georgia" panose="02040502050405020303" pitchFamily="18" charset="0"/>
                      </a:endParaRPr>
                    </a:p>
                  </a:txBody>
                  <a:tcPr/>
                </a:tc>
                <a:tc>
                  <a:txBody>
                    <a:bodyPr/>
                    <a:lstStyle/>
                    <a:p>
                      <a:endParaRPr lang="en-BE" sz="2400">
                        <a:latin typeface="Georgia" panose="02040502050405020303" pitchFamily="18" charset="0"/>
                      </a:endParaRPr>
                    </a:p>
                  </a:txBody>
                  <a:tcPr/>
                </a:tc>
                <a:extLst>
                  <a:ext uri="{0D108BD9-81ED-4DB2-BD59-A6C34878D82A}">
                    <a16:rowId xmlns:a16="http://schemas.microsoft.com/office/drawing/2014/main" val="1002316327"/>
                  </a:ext>
                </a:extLst>
              </a:tr>
            </a:tbl>
          </a:graphicData>
        </a:graphic>
      </p:graphicFrame>
      <p:sp>
        <p:nvSpPr>
          <p:cNvPr id="5" name="TextBox 4">
            <a:extLst>
              <a:ext uri="{FF2B5EF4-FFF2-40B4-BE49-F238E27FC236}">
                <a16:creationId xmlns:a16="http://schemas.microsoft.com/office/drawing/2014/main" id="{F4492570-7ABD-BDFF-D755-C0024FEE818C}"/>
              </a:ext>
            </a:extLst>
          </p:cNvPr>
          <p:cNvSpPr txBox="1"/>
          <p:nvPr/>
        </p:nvSpPr>
        <p:spPr>
          <a:xfrm>
            <a:off x="3416654" y="2760316"/>
            <a:ext cx="6057129" cy="450573"/>
          </a:xfrm>
          <a:prstGeom prst="rect">
            <a:avLst/>
          </a:prstGeom>
          <a:noFill/>
        </p:spPr>
        <p:txBody>
          <a:bodyPr wrap="square" rtlCol="0">
            <a:spAutoFit/>
          </a:bodyPr>
          <a:lstStyle/>
          <a:p>
            <a:pPr defTabSz="886968">
              <a:spcAft>
                <a:spcPts val="600"/>
              </a:spcAft>
            </a:pPr>
            <a:r>
              <a:rPr lang="en-GB" sz="2328" b="1" kern="1200" dirty="0">
                <a:solidFill>
                  <a:schemeClr val="tx1"/>
                </a:solidFill>
                <a:latin typeface="Georgia" panose="02040502050405020303" pitchFamily="18" charset="0"/>
              </a:rPr>
              <a:t>Risk Rating = Severity x Likelihood </a:t>
            </a:r>
            <a:endParaRPr lang="en-BE" sz="2400" b="1">
              <a:latin typeface="Georgia" panose="02040502050405020303" pitchFamily="18" charset="0"/>
            </a:endParaRPr>
          </a:p>
        </p:txBody>
      </p:sp>
      <p:sp>
        <p:nvSpPr>
          <p:cNvPr id="3" name="TextBox 2">
            <a:extLst>
              <a:ext uri="{FF2B5EF4-FFF2-40B4-BE49-F238E27FC236}">
                <a16:creationId xmlns:a16="http://schemas.microsoft.com/office/drawing/2014/main" id="{2B497B53-D260-2EBB-90D5-3DB73FCD3FC5}"/>
              </a:ext>
            </a:extLst>
          </p:cNvPr>
          <p:cNvSpPr txBox="1"/>
          <p:nvPr/>
        </p:nvSpPr>
        <p:spPr>
          <a:xfrm>
            <a:off x="138597" y="4965317"/>
            <a:ext cx="4265502" cy="45057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defTabSz="886968">
              <a:spcAft>
                <a:spcPts val="600"/>
              </a:spcAft>
            </a:pPr>
            <a:r>
              <a:rPr lang="en-GB" sz="2328" b="1" kern="1200" dirty="0">
                <a:solidFill>
                  <a:srgbClr val="FFFFFF"/>
                </a:solidFill>
                <a:latin typeface="Georgia" panose="02040502050405020303" pitchFamily="18" charset="0"/>
              </a:rPr>
              <a:t>Who is the counter lobby? </a:t>
            </a:r>
            <a:endParaRPr lang="en-BE" sz="2400" b="1">
              <a:solidFill>
                <a:srgbClr val="FFFFFF"/>
              </a:solidFill>
              <a:latin typeface="Georgia" panose="02040502050405020303" pitchFamily="18" charset="0"/>
            </a:endParaRPr>
          </a:p>
        </p:txBody>
      </p:sp>
      <p:sp>
        <p:nvSpPr>
          <p:cNvPr id="6" name="TextBox 5">
            <a:extLst>
              <a:ext uri="{FF2B5EF4-FFF2-40B4-BE49-F238E27FC236}">
                <a16:creationId xmlns:a16="http://schemas.microsoft.com/office/drawing/2014/main" id="{5F89F523-3644-1646-5B6E-289407105B4C}"/>
              </a:ext>
            </a:extLst>
          </p:cNvPr>
          <p:cNvSpPr txBox="1"/>
          <p:nvPr/>
        </p:nvSpPr>
        <p:spPr>
          <a:xfrm>
            <a:off x="7969996" y="5088581"/>
            <a:ext cx="3106975" cy="116705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defTabSz="886968">
              <a:spcAft>
                <a:spcPts val="600"/>
              </a:spcAft>
            </a:pPr>
            <a:r>
              <a:rPr lang="en-GB" sz="2328" b="1" kern="1200">
                <a:solidFill>
                  <a:srgbClr val="FFFFFF"/>
                </a:solidFill>
                <a:latin typeface="Georgia" panose="02040502050405020303" pitchFamily="18" charset="0"/>
              </a:rPr>
              <a:t>Where are you getting your information from?</a:t>
            </a:r>
            <a:endParaRPr lang="en-BE" sz="2400" b="1">
              <a:solidFill>
                <a:srgbClr val="FFFFFF"/>
              </a:solidFill>
              <a:latin typeface="Georgia" panose="02040502050405020303" pitchFamily="18" charset="0"/>
            </a:endParaRPr>
          </a:p>
        </p:txBody>
      </p:sp>
      <p:sp>
        <p:nvSpPr>
          <p:cNvPr id="7" name="TextBox 6">
            <a:extLst>
              <a:ext uri="{FF2B5EF4-FFF2-40B4-BE49-F238E27FC236}">
                <a16:creationId xmlns:a16="http://schemas.microsoft.com/office/drawing/2014/main" id="{54CFAE52-7C07-3397-DDB5-F56E7A56C20F}"/>
              </a:ext>
            </a:extLst>
          </p:cNvPr>
          <p:cNvSpPr txBox="1"/>
          <p:nvPr/>
        </p:nvSpPr>
        <p:spPr>
          <a:xfrm>
            <a:off x="1093694" y="5569478"/>
            <a:ext cx="3973025" cy="45057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defTabSz="886968">
              <a:spcAft>
                <a:spcPts val="600"/>
              </a:spcAft>
            </a:pPr>
            <a:r>
              <a:rPr lang="en-GB" sz="2328" b="1" kern="1200">
                <a:solidFill>
                  <a:srgbClr val="FFFFFF"/>
                </a:solidFill>
                <a:latin typeface="Georgia" panose="02040502050405020303" pitchFamily="18" charset="0"/>
              </a:rPr>
              <a:t>What is your legitimacy?</a:t>
            </a:r>
            <a:endParaRPr lang="en-BE" sz="2400" b="1">
              <a:solidFill>
                <a:srgbClr val="FFFFFF"/>
              </a:solidFill>
              <a:latin typeface="Georgia" panose="02040502050405020303" pitchFamily="18" charset="0"/>
            </a:endParaRPr>
          </a:p>
        </p:txBody>
      </p:sp>
      <p:sp>
        <p:nvSpPr>
          <p:cNvPr id="8" name="TextBox 7">
            <a:extLst>
              <a:ext uri="{FF2B5EF4-FFF2-40B4-BE49-F238E27FC236}">
                <a16:creationId xmlns:a16="http://schemas.microsoft.com/office/drawing/2014/main" id="{B4C1B7A7-8B3E-4DE5-4ADF-7FD51AB44099}"/>
              </a:ext>
            </a:extLst>
          </p:cNvPr>
          <p:cNvSpPr txBox="1"/>
          <p:nvPr/>
        </p:nvSpPr>
        <p:spPr>
          <a:xfrm>
            <a:off x="5134402" y="4985952"/>
            <a:ext cx="2434178" cy="116705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defTabSz="886968">
              <a:spcAft>
                <a:spcPts val="600"/>
              </a:spcAft>
            </a:pPr>
            <a:r>
              <a:rPr lang="en-GB" sz="2328" b="1" kern="1200">
                <a:solidFill>
                  <a:srgbClr val="FFFFFF"/>
                </a:solidFill>
                <a:latin typeface="Georgia" panose="02040502050405020303" pitchFamily="18" charset="0"/>
              </a:rPr>
              <a:t>Who is associated with you? </a:t>
            </a:r>
            <a:endParaRPr lang="en-BE" sz="2400" b="1">
              <a:solidFill>
                <a:srgbClr val="FFFFFF"/>
              </a:solidFill>
              <a:latin typeface="Georgia" panose="02040502050405020303" pitchFamily="18" charset="0"/>
            </a:endParaRPr>
          </a:p>
        </p:txBody>
      </p:sp>
      <p:pic>
        <p:nvPicPr>
          <p:cNvPr id="9" name="Immagine 3">
            <a:extLst>
              <a:ext uri="{FF2B5EF4-FFF2-40B4-BE49-F238E27FC236}">
                <a16:creationId xmlns:a16="http://schemas.microsoft.com/office/drawing/2014/main" id="{676BB287-4961-3BC2-CB50-6FC4001EDF3D}"/>
              </a:ext>
            </a:extLst>
          </p:cNvPr>
          <p:cNvPicPr>
            <a:picLocks noChangeAspect="1"/>
          </p:cNvPicPr>
          <p:nvPr/>
        </p:nvPicPr>
        <p:blipFill rotWithShape="1">
          <a:blip r:embed="rId3"/>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763876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A55F-9E40-642A-AAC9-2ADB1A74B811}"/>
              </a:ext>
            </a:extLst>
          </p:cNvPr>
          <p:cNvSpPr>
            <a:spLocks noGrp="1"/>
          </p:cNvSpPr>
          <p:nvPr>
            <p:ph type="title"/>
          </p:nvPr>
        </p:nvSpPr>
        <p:spPr>
          <a:xfrm>
            <a:off x="2944366" y="295717"/>
            <a:ext cx="5480105" cy="1068388"/>
          </a:xfrm>
        </p:spPr>
        <p:txBody>
          <a:bodyPr vert="horz" lIns="91440" tIns="45720" rIns="91440" bIns="45720" rtlCol="0" anchor="ctr">
            <a:normAutofit/>
          </a:bodyPr>
          <a:lstStyle/>
          <a:p>
            <a:r>
              <a:rPr lang="en-US" dirty="0">
                <a:solidFill>
                  <a:srgbClr val="08484C"/>
                </a:solidFill>
                <a:latin typeface="Georgia" panose="02040502050405020303" pitchFamily="18" charset="0"/>
              </a:rPr>
              <a:t>Monitor and Adapt</a:t>
            </a:r>
          </a:p>
        </p:txBody>
      </p:sp>
      <p:sp>
        <p:nvSpPr>
          <p:cNvPr id="3" name="TextBox 2">
            <a:extLst>
              <a:ext uri="{FF2B5EF4-FFF2-40B4-BE49-F238E27FC236}">
                <a16:creationId xmlns:a16="http://schemas.microsoft.com/office/drawing/2014/main" id="{C562F330-1691-5B21-26D1-EE95D9BC5D2C}"/>
              </a:ext>
            </a:extLst>
          </p:cNvPr>
          <p:cNvSpPr txBox="1"/>
          <p:nvPr/>
        </p:nvSpPr>
        <p:spPr>
          <a:xfrm>
            <a:off x="749508" y="1665147"/>
            <a:ext cx="10799364" cy="1054387"/>
          </a:xfrm>
          <a:prstGeom prst="rect">
            <a:avLst/>
          </a:prstGeom>
          <a:ln>
            <a:solidFill>
              <a:schemeClr val="bg2">
                <a:lumMod val="50000"/>
              </a:schemeClr>
            </a:solidFill>
          </a:ln>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600" dirty="0">
                <a:latin typeface="Georgia" panose="02040502050405020303" pitchFamily="18" charset="0"/>
              </a:rPr>
              <a:t>Your Theory of Change is based on assumptions which have to be regularly checked. Is it working?  If not, why not? </a:t>
            </a:r>
          </a:p>
          <a:p>
            <a:pPr marL="285750" indent="-228600">
              <a:lnSpc>
                <a:spcPct val="90000"/>
              </a:lnSpc>
              <a:spcAft>
                <a:spcPts val="600"/>
              </a:spcAft>
              <a:buFont typeface="Arial" panose="020B0604020202020204" pitchFamily="34" charset="0"/>
              <a:buChar char="•"/>
            </a:pPr>
            <a:r>
              <a:rPr lang="en-US" sz="1600" dirty="0">
                <a:latin typeface="Georgia" panose="02040502050405020303" pitchFamily="18" charset="0"/>
              </a:rPr>
              <a:t>Don’t be afraid to start fresh, </a:t>
            </a:r>
            <a:r>
              <a:rPr lang="en-US" sz="1600" i="1" dirty="0">
                <a:latin typeface="Georgia" panose="02040502050405020303" pitchFamily="18" charset="0"/>
              </a:rPr>
              <a:t>but</a:t>
            </a:r>
            <a:r>
              <a:rPr lang="en-US" sz="1600" dirty="0">
                <a:latin typeface="Georgia" panose="02040502050405020303" pitchFamily="18" charset="0"/>
              </a:rPr>
              <a:t> have patients to stick with long term strategies</a:t>
            </a:r>
          </a:p>
          <a:p>
            <a:pPr marL="285750" indent="-228600">
              <a:lnSpc>
                <a:spcPct val="90000"/>
              </a:lnSpc>
              <a:spcAft>
                <a:spcPts val="600"/>
              </a:spcAft>
              <a:buFont typeface="Arial" panose="020B0604020202020204" pitchFamily="34" charset="0"/>
              <a:buChar char="•"/>
            </a:pPr>
            <a:r>
              <a:rPr lang="en-US" sz="1600" dirty="0">
                <a:latin typeface="Georgia" panose="02040502050405020303" pitchFamily="18" charset="0"/>
              </a:rPr>
              <a:t>The bigger your goal, the harder it is to measure</a:t>
            </a:r>
          </a:p>
        </p:txBody>
      </p:sp>
      <p:pic>
        <p:nvPicPr>
          <p:cNvPr id="5" name="Content Placeholder 4">
            <a:extLst>
              <a:ext uri="{FF2B5EF4-FFF2-40B4-BE49-F238E27FC236}">
                <a16:creationId xmlns:a16="http://schemas.microsoft.com/office/drawing/2014/main" id="{B8094054-AD89-20EF-3343-E193FF1513FD}"/>
              </a:ext>
            </a:extLst>
          </p:cNvPr>
          <p:cNvPicPr>
            <a:picLocks noGrp="1" noChangeAspect="1"/>
          </p:cNvPicPr>
          <p:nvPr>
            <p:ph idx="1"/>
          </p:nvPr>
        </p:nvPicPr>
        <p:blipFill>
          <a:blip r:embed="rId2"/>
          <a:stretch>
            <a:fillRect/>
          </a:stretch>
        </p:blipFill>
        <p:spPr>
          <a:xfrm>
            <a:off x="630936" y="2846367"/>
            <a:ext cx="10917936" cy="3957750"/>
          </a:xfrm>
          <a:prstGeom prst="rect">
            <a:avLst/>
          </a:prstGeom>
        </p:spPr>
      </p:pic>
      <p:pic>
        <p:nvPicPr>
          <p:cNvPr id="4" name="Immagine 3">
            <a:extLst>
              <a:ext uri="{FF2B5EF4-FFF2-40B4-BE49-F238E27FC236}">
                <a16:creationId xmlns:a16="http://schemas.microsoft.com/office/drawing/2014/main" id="{263C3824-53C3-511D-9E52-55A937EDCD96}"/>
              </a:ext>
            </a:extLst>
          </p:cNvPr>
          <p:cNvPicPr>
            <a:picLocks noChangeAspect="1"/>
          </p:cNvPicPr>
          <p:nvPr/>
        </p:nvPicPr>
        <p:blipFill rotWithShape="1">
          <a:blip r:embed="rId3"/>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1276352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DBAC4-85F8-E7C4-C718-B0AA1ACA202C}"/>
              </a:ext>
            </a:extLst>
          </p:cNvPr>
          <p:cNvSpPr>
            <a:spLocks noGrp="1"/>
          </p:cNvSpPr>
          <p:nvPr>
            <p:ph type="title"/>
          </p:nvPr>
        </p:nvSpPr>
        <p:spPr>
          <a:xfrm>
            <a:off x="2848131" y="421952"/>
            <a:ext cx="9078001" cy="719528"/>
          </a:xfrm>
        </p:spPr>
        <p:txBody>
          <a:bodyPr anchor="b">
            <a:normAutofit/>
          </a:bodyPr>
          <a:lstStyle/>
          <a:p>
            <a:r>
              <a:rPr lang="en-US" dirty="0">
                <a:solidFill>
                  <a:srgbClr val="08484C"/>
                </a:solidFill>
                <a:latin typeface="Georgia" panose="02040502050405020303" pitchFamily="18" charset="0"/>
              </a:rPr>
              <a:t>Advocacy Strategy</a:t>
            </a:r>
          </a:p>
        </p:txBody>
      </p:sp>
      <p:sp>
        <p:nvSpPr>
          <p:cNvPr id="3" name="Content Placeholder 2">
            <a:extLst>
              <a:ext uri="{FF2B5EF4-FFF2-40B4-BE49-F238E27FC236}">
                <a16:creationId xmlns:a16="http://schemas.microsoft.com/office/drawing/2014/main" id="{6EA1D236-4187-A8A8-5151-849244B7D9F9}"/>
              </a:ext>
            </a:extLst>
          </p:cNvPr>
          <p:cNvSpPr>
            <a:spLocks noGrp="1"/>
          </p:cNvSpPr>
          <p:nvPr>
            <p:ph idx="1"/>
          </p:nvPr>
        </p:nvSpPr>
        <p:spPr>
          <a:xfrm>
            <a:off x="509667" y="2189329"/>
            <a:ext cx="11416466" cy="2700062"/>
          </a:xfrm>
        </p:spPr>
        <p:txBody>
          <a:bodyPr>
            <a:noAutofit/>
          </a:bodyPr>
          <a:lstStyle/>
          <a:p>
            <a:r>
              <a:rPr lang="en-US" sz="2400" dirty="0">
                <a:latin typeface="Georgia" panose="02040502050405020303" pitchFamily="18" charset="0"/>
              </a:rPr>
              <a:t>What was your goal?</a:t>
            </a:r>
          </a:p>
          <a:p>
            <a:r>
              <a:rPr lang="en-US" sz="2400" dirty="0">
                <a:latin typeface="Georgia" panose="02040502050405020303" pitchFamily="18" charset="0"/>
              </a:rPr>
              <a:t>What power does the EU have to address it?</a:t>
            </a:r>
          </a:p>
          <a:p>
            <a:r>
              <a:rPr lang="en-US" sz="2400" dirty="0">
                <a:latin typeface="Georgia" panose="02040502050405020303" pitchFamily="18" charset="0"/>
              </a:rPr>
              <a:t>Who would be your allies, and who would be the blockers?</a:t>
            </a:r>
          </a:p>
          <a:p>
            <a:r>
              <a:rPr lang="en-US" sz="2400" dirty="0">
                <a:latin typeface="Georgia" panose="02040502050405020303" pitchFamily="18" charset="0"/>
              </a:rPr>
              <a:t>What tactics would you use?</a:t>
            </a:r>
          </a:p>
          <a:p>
            <a:r>
              <a:rPr lang="en-US" sz="2400" dirty="0">
                <a:latin typeface="Georgia" panose="02040502050405020303" pitchFamily="18" charset="0"/>
              </a:rPr>
              <a:t>What are the risks?</a:t>
            </a:r>
          </a:p>
          <a:p>
            <a:endParaRPr lang="en-US" sz="2400" dirty="0"/>
          </a:p>
          <a:p>
            <a:endParaRPr lang="en-US" sz="2400" dirty="0"/>
          </a:p>
        </p:txBody>
      </p:sp>
      <p:pic>
        <p:nvPicPr>
          <p:cNvPr id="4" name="Immagine 3">
            <a:extLst>
              <a:ext uri="{FF2B5EF4-FFF2-40B4-BE49-F238E27FC236}">
                <a16:creationId xmlns:a16="http://schemas.microsoft.com/office/drawing/2014/main" id="{FCB409C4-25C8-7781-C73E-1AEC27C00858}"/>
              </a:ext>
            </a:extLst>
          </p:cNvPr>
          <p:cNvPicPr>
            <a:picLocks noChangeAspect="1"/>
          </p:cNvPicPr>
          <p:nvPr/>
        </p:nvPicPr>
        <p:blipFill rotWithShape="1">
          <a:blip r:embed="rId3"/>
          <a:srcRect l="22798" t="38667" r="21540" b="39000"/>
          <a:stretch/>
        </p:blipFill>
        <p:spPr>
          <a:xfrm>
            <a:off x="138596" y="-32435"/>
            <a:ext cx="2871032" cy="1628303"/>
          </a:xfrm>
          <a:prstGeom prst="rect">
            <a:avLst/>
          </a:prstGeom>
        </p:spPr>
      </p:pic>
    </p:spTree>
    <p:extLst>
      <p:ext uri="{BB962C8B-B14F-4D97-AF65-F5344CB8AC3E}">
        <p14:creationId xmlns:p14="http://schemas.microsoft.com/office/powerpoint/2010/main" val="820263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magine 5" descr="Caselle con punto interrogativo">
            <a:extLst>
              <a:ext uri="{FF2B5EF4-FFF2-40B4-BE49-F238E27FC236}">
                <a16:creationId xmlns:a16="http://schemas.microsoft.com/office/drawing/2014/main" id="{C45BCE29-1A85-F1DE-2176-416FE5FE569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062" y="1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cxnSp>
        <p:nvCxnSpPr>
          <p:cNvPr id="16"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5EDD32E0-F2F4-A9D0-6733-8D35A55E2680}"/>
              </a:ext>
            </a:extLst>
          </p:cNvPr>
          <p:cNvSpPr>
            <a:spLocks noGrp="1"/>
          </p:cNvSpPr>
          <p:nvPr>
            <p:ph type="title" idx="4294967295"/>
          </p:nvPr>
        </p:nvSpPr>
        <p:spPr>
          <a:xfrm>
            <a:off x="476250" y="3240088"/>
            <a:ext cx="5492750" cy="26193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0" i="0" u="none" strike="noStrike" kern="1200" cap="none" spc="0" normalizeH="0" baseline="0" noProof="0" dirty="0">
                <a:ln>
                  <a:noFill/>
                </a:ln>
                <a:solidFill>
                  <a:schemeClr val="tx1">
                    <a:lumMod val="85000"/>
                    <a:lumOff val="15000"/>
                  </a:schemeClr>
                </a:solidFill>
                <a:effectLst/>
                <a:uLnTx/>
                <a:uFillTx/>
                <a:latin typeface="High Tower Text" panose="02040502050506030303" pitchFamily="18" charset="77"/>
                <a:ea typeface="+mn-ea"/>
                <a:cs typeface="+mn-cs"/>
              </a:rPr>
              <a:t>Questions?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chemeClr val="tx1">
                    <a:lumMod val="85000"/>
                    <a:lumOff val="15000"/>
                  </a:schemeClr>
                </a:solidFill>
                <a:effectLst/>
                <a:uLnTx/>
                <a:uFillTx/>
                <a:latin typeface="High Tower Text" panose="02040502050506030303" pitchFamily="18" charset="77"/>
                <a:ea typeface="+mn-ea"/>
                <a:cs typeface="+mn-cs"/>
              </a:rPr>
              <a:t>Please contact: …</a:t>
            </a:r>
          </a:p>
        </p:txBody>
      </p:sp>
      <p:sp>
        <p:nvSpPr>
          <p:cNvPr id="2" name="Segnaposto numero diapositiva 17">
            <a:extLst>
              <a:ext uri="{FF2B5EF4-FFF2-40B4-BE49-F238E27FC236}">
                <a16:creationId xmlns:a16="http://schemas.microsoft.com/office/drawing/2014/main" id="{C46DD378-300C-5D33-17D6-79FC49104EFE}"/>
              </a:ext>
            </a:extLst>
          </p:cNvPr>
          <p:cNvSpPr txBox="1">
            <a:spLocks/>
          </p:cNvSpPr>
          <p:nvPr/>
        </p:nvSpPr>
        <p:spPr>
          <a:xfrm>
            <a:off x="9430949" y="649176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8F63A3B-78C7-47BE-AE5E-E10140E04643}" type="slidenum">
              <a:rPr lang="en-US" smtClean="0"/>
              <a:pPr/>
              <a:t>44</a:t>
            </a:fld>
            <a:endParaRPr lang="en-US" dirty="0"/>
          </a:p>
        </p:txBody>
      </p:sp>
    </p:spTree>
    <p:extLst>
      <p:ext uri="{BB962C8B-B14F-4D97-AF65-F5344CB8AC3E}">
        <p14:creationId xmlns:p14="http://schemas.microsoft.com/office/powerpoint/2010/main" val="2043234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2871032" y="302740"/>
            <a:ext cx="8482768" cy="1325563"/>
          </a:xfrm>
        </p:spPr>
        <p:txBody>
          <a:bodyPr/>
          <a:lstStyle/>
          <a:p>
            <a:r>
              <a:rPr lang="en-US" dirty="0">
                <a:solidFill>
                  <a:srgbClr val="08484C"/>
                </a:solidFill>
                <a:latin typeface="Georgia" panose="02040502050405020303" pitchFamily="18" charset="0"/>
              </a:rPr>
              <a:t>Stakeholders</a:t>
            </a:r>
          </a:p>
        </p:txBody>
      </p:sp>
      <p:sp>
        <p:nvSpPr>
          <p:cNvPr id="3" name="Content Placeholder 2">
            <a:extLst>
              <a:ext uri="{FF2B5EF4-FFF2-40B4-BE49-F238E27FC236}">
                <a16:creationId xmlns:a16="http://schemas.microsoft.com/office/drawing/2014/main" id="{665279FF-7F4F-AB6B-E52A-06F589149DBF}"/>
              </a:ext>
            </a:extLst>
          </p:cNvPr>
          <p:cNvSpPr>
            <a:spLocks noGrp="1"/>
          </p:cNvSpPr>
          <p:nvPr>
            <p:ph idx="1"/>
          </p:nvPr>
        </p:nvSpPr>
        <p:spPr>
          <a:xfrm>
            <a:off x="838200" y="1910193"/>
            <a:ext cx="10515600" cy="4351338"/>
          </a:xfrm>
        </p:spPr>
        <p:txBody>
          <a:bodyPr numCol="1">
            <a:noAutofit/>
          </a:bodyPr>
          <a:lstStyle/>
          <a:p>
            <a:pPr marL="0" indent="0" algn="just">
              <a:buNone/>
            </a:pPr>
            <a:r>
              <a:rPr lang="en-GB" sz="2200" kern="100" dirty="0">
                <a:effectLst/>
                <a:latin typeface="Georgia" panose="02040502050405020303" pitchFamily="18" charset="0"/>
                <a:ea typeface="Open Sans" panose="020B0606030504020204" pitchFamily="34" charset="0"/>
                <a:cs typeface="Open Sans" panose="020B0606030504020204" pitchFamily="34" charset="0"/>
              </a:rPr>
              <a:t>Identifying Key Stakeholders (the influencers):</a:t>
            </a:r>
          </a:p>
          <a:p>
            <a:pPr algn="just"/>
            <a:r>
              <a:rPr lang="en-GB" sz="2200" kern="100" dirty="0">
                <a:effectLst/>
                <a:latin typeface="Georgia" panose="02040502050405020303" pitchFamily="18" charset="0"/>
                <a:ea typeface="Open Sans" panose="020B0606030504020204" pitchFamily="34" charset="0"/>
                <a:cs typeface="Open Sans" panose="020B0606030504020204" pitchFamily="34" charset="0"/>
              </a:rPr>
              <a:t>Members of the European Parliament (e.g., from Committees)</a:t>
            </a:r>
          </a:p>
          <a:p>
            <a:pPr algn="just"/>
            <a:r>
              <a:rPr lang="en-GB" sz="2200" kern="100" dirty="0">
                <a:latin typeface="Georgia" panose="02040502050405020303" pitchFamily="18" charset="0"/>
                <a:ea typeface="Open Sans" panose="020B0606030504020204" pitchFamily="34" charset="0"/>
                <a:cs typeface="Open Sans" panose="020B0606030504020204" pitchFamily="34" charset="0"/>
              </a:rPr>
              <a:t>O</a:t>
            </a:r>
            <a:r>
              <a:rPr lang="en-GB" sz="2200" kern="100" dirty="0">
                <a:effectLst/>
                <a:latin typeface="Georgia" panose="02040502050405020303" pitchFamily="18" charset="0"/>
                <a:ea typeface="Open Sans" panose="020B0606030504020204" pitchFamily="34" charset="0"/>
                <a:cs typeface="Open Sans" panose="020B0606030504020204" pitchFamily="34" charset="0"/>
              </a:rPr>
              <a:t>fficials in the European Commission (e.g., in relevant DGs)</a:t>
            </a:r>
          </a:p>
          <a:p>
            <a:pPr algn="just"/>
            <a:r>
              <a:rPr lang="en-GB" sz="2200" kern="100" dirty="0">
                <a:effectLst/>
                <a:latin typeface="Georgia" panose="02040502050405020303" pitchFamily="18" charset="0"/>
                <a:ea typeface="Open Sans" panose="020B0606030504020204" pitchFamily="34" charset="0"/>
                <a:cs typeface="Open Sans" panose="020B0606030504020204" pitchFamily="34" charset="0"/>
              </a:rPr>
              <a:t>Council of the EU (working groups).</a:t>
            </a:r>
          </a:p>
          <a:p>
            <a:pPr marL="0" indent="0" algn="just">
              <a:buNone/>
            </a:pPr>
            <a:r>
              <a:rPr lang="en-GB" sz="2200" kern="100" dirty="0">
                <a:latin typeface="Georgia" panose="02040502050405020303" pitchFamily="18" charset="0"/>
                <a:ea typeface="Open Sans" panose="020B0606030504020204" pitchFamily="34" charset="0"/>
                <a:cs typeface="Open Sans" panose="020B0606030504020204" pitchFamily="34" charset="0"/>
              </a:rPr>
              <a:t>Other influencers</a:t>
            </a:r>
          </a:p>
          <a:p>
            <a:pPr algn="just"/>
            <a:r>
              <a:rPr lang="en-GB" sz="2200" kern="100" dirty="0">
                <a:effectLst/>
                <a:latin typeface="Georgia" panose="02040502050405020303" pitchFamily="18" charset="0"/>
                <a:ea typeface="Open Sans" panose="020B0606030504020204" pitchFamily="34" charset="0"/>
                <a:cs typeface="Open Sans" panose="020B0606030504020204" pitchFamily="34" charset="0"/>
              </a:rPr>
              <a:t>National politicians</a:t>
            </a:r>
          </a:p>
          <a:p>
            <a:pPr algn="just"/>
            <a:r>
              <a:rPr lang="en-GB" sz="2200" kern="100" dirty="0">
                <a:effectLst/>
                <a:latin typeface="Georgia" panose="02040502050405020303" pitchFamily="18" charset="0"/>
                <a:ea typeface="Open Sans" panose="020B0606030504020204" pitchFamily="34" charset="0"/>
                <a:cs typeface="Open Sans" panose="020B0606030504020204" pitchFamily="34" charset="0"/>
              </a:rPr>
              <a:t>Journalists</a:t>
            </a:r>
          </a:p>
          <a:p>
            <a:pPr algn="just"/>
            <a:r>
              <a:rPr lang="en-GB" sz="2200" kern="100" dirty="0">
                <a:latin typeface="Georgia" panose="02040502050405020303" pitchFamily="18" charset="0"/>
                <a:ea typeface="Open Sans" panose="020B0606030504020204" pitchFamily="34" charset="0"/>
                <a:cs typeface="Open Sans" panose="020B0606030504020204" pitchFamily="34" charset="0"/>
              </a:rPr>
              <a:t>I</a:t>
            </a:r>
            <a:r>
              <a:rPr lang="en-GB" sz="2200" kern="100" dirty="0">
                <a:effectLst/>
                <a:latin typeface="Georgia" panose="02040502050405020303" pitchFamily="18" charset="0"/>
                <a:ea typeface="Open Sans" panose="020B0606030504020204" pitchFamily="34" charset="0"/>
                <a:cs typeface="Open Sans" panose="020B0606030504020204" pitchFamily="34" charset="0"/>
              </a:rPr>
              <a:t>ndustry leaders</a:t>
            </a:r>
          </a:p>
          <a:p>
            <a:pPr algn="just"/>
            <a:r>
              <a:rPr lang="en-GB" sz="2200" kern="100" dirty="0">
                <a:latin typeface="Georgia" panose="02040502050405020303" pitchFamily="18" charset="0"/>
                <a:ea typeface="Open Sans" panose="020B0606030504020204" pitchFamily="34" charset="0"/>
                <a:cs typeface="Open Sans" panose="020B0606030504020204" pitchFamily="34" charset="0"/>
              </a:rPr>
              <a:t>(Associations, if you are not one!)</a:t>
            </a:r>
            <a:endParaRPr lang="en-GB" sz="2200" kern="100" dirty="0">
              <a:effectLst/>
              <a:latin typeface="Georgia" panose="02040502050405020303" pitchFamily="18" charset="0"/>
              <a:ea typeface="Open Sans" panose="020B0606030504020204" pitchFamily="34" charset="0"/>
              <a:cs typeface="Open Sans" panose="020B0606030504020204" pitchFamily="34" charset="0"/>
            </a:endParaRPr>
          </a:p>
          <a:p>
            <a:pPr marL="0" indent="0" algn="just">
              <a:buNone/>
            </a:pPr>
            <a:r>
              <a:rPr lang="en-GB" sz="2200" kern="100" dirty="0">
                <a:effectLst/>
                <a:latin typeface="Georgia" panose="02040502050405020303" pitchFamily="18" charset="0"/>
                <a:ea typeface="Open Sans" panose="020B0606030504020204" pitchFamily="34" charset="0"/>
                <a:cs typeface="Open Sans" panose="020B0606030504020204" pitchFamily="34" charset="0"/>
              </a:rPr>
              <a:t>Use your network and research to identify who can influence decision-making.</a:t>
            </a:r>
          </a:p>
          <a:p>
            <a:pPr marL="0" indent="0" algn="just">
              <a:buNone/>
            </a:pPr>
            <a:endParaRPr lang="en-GB" sz="2200" kern="100" dirty="0">
              <a:effectLst/>
              <a:latin typeface="Georgia" panose="02040502050405020303" pitchFamily="18" charset="0"/>
              <a:ea typeface="Open Sans" panose="020B0606030504020204" pitchFamily="34" charset="0"/>
              <a:cs typeface="Open Sans" panose="020B0606030504020204" pitchFamily="34" charset="0"/>
            </a:endParaRPr>
          </a:p>
          <a:p>
            <a:endParaRPr lang="en-GB" sz="2200" kern="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5</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0" y="0"/>
            <a:ext cx="2871032" cy="1628303"/>
          </a:xfrm>
          <a:prstGeom prst="rect">
            <a:avLst/>
          </a:prstGeom>
        </p:spPr>
      </p:pic>
    </p:spTree>
    <p:extLst>
      <p:ext uri="{BB962C8B-B14F-4D97-AF65-F5344CB8AC3E}">
        <p14:creationId xmlns:p14="http://schemas.microsoft.com/office/powerpoint/2010/main" val="932936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2871032" y="301477"/>
            <a:ext cx="8482768" cy="1325563"/>
          </a:xfrm>
        </p:spPr>
        <p:txBody>
          <a:bodyPr/>
          <a:lstStyle/>
          <a:p>
            <a:r>
              <a:rPr lang="en-US" dirty="0">
                <a:solidFill>
                  <a:srgbClr val="08484C"/>
                </a:solidFill>
                <a:latin typeface="Georgia" panose="02040502050405020303" pitchFamily="18" charset="0"/>
              </a:rPr>
              <a:t>Messaging</a:t>
            </a:r>
          </a:p>
        </p:txBody>
      </p:sp>
      <p:sp>
        <p:nvSpPr>
          <p:cNvPr id="3" name="Content Placeholder 2">
            <a:extLst>
              <a:ext uri="{FF2B5EF4-FFF2-40B4-BE49-F238E27FC236}">
                <a16:creationId xmlns:a16="http://schemas.microsoft.com/office/drawing/2014/main" id="{665279FF-7F4F-AB6B-E52A-06F589149DBF}"/>
              </a:ext>
            </a:extLst>
          </p:cNvPr>
          <p:cNvSpPr>
            <a:spLocks noGrp="1"/>
          </p:cNvSpPr>
          <p:nvPr>
            <p:ph idx="1"/>
          </p:nvPr>
        </p:nvSpPr>
        <p:spPr>
          <a:xfrm>
            <a:off x="838200" y="1753031"/>
            <a:ext cx="10515600" cy="4351338"/>
          </a:xfrm>
        </p:spPr>
        <p:txBody>
          <a:bodyPr numCol="1">
            <a:noAutofit/>
          </a:bodyPr>
          <a:lstStyle/>
          <a:p>
            <a:pPr marL="0" indent="0" algn="just">
              <a:buNone/>
            </a:pPr>
            <a:r>
              <a:rPr lang="en-GB" sz="2200" kern="100" dirty="0">
                <a:effectLst/>
                <a:latin typeface="Georgia" panose="02040502050405020303" pitchFamily="18" charset="0"/>
                <a:ea typeface="Open Sans" panose="020B0606030504020204" pitchFamily="34" charset="0"/>
                <a:cs typeface="Open Sans" panose="020B0606030504020204" pitchFamily="34" charset="0"/>
              </a:rPr>
              <a:t>Advocacy and lobbying in the human rights context revolves around two possible avenues:</a:t>
            </a:r>
          </a:p>
          <a:p>
            <a:pPr marL="342900" indent="-342900" algn="just">
              <a:buFont typeface="+mj-lt"/>
              <a:buAutoNum type="arabicPeriod"/>
            </a:pPr>
            <a:r>
              <a:rPr lang="en-GB" sz="2200" kern="100" dirty="0">
                <a:effectLst/>
                <a:latin typeface="Georgia" panose="02040502050405020303" pitchFamily="18" charset="0"/>
                <a:ea typeface="Open Sans" panose="020B0606030504020204" pitchFamily="34" charset="0"/>
                <a:cs typeface="Open Sans" panose="020B0606030504020204" pitchFamily="34" charset="0"/>
              </a:rPr>
              <a:t>Increase awareness (i.e., they should know you)</a:t>
            </a:r>
          </a:p>
          <a:p>
            <a:pPr marL="342900" indent="-342900" algn="just">
              <a:buFont typeface="+mj-lt"/>
              <a:buAutoNum type="arabicPeriod"/>
            </a:pPr>
            <a:r>
              <a:rPr lang="en-GB" sz="2200" kern="100" dirty="0">
                <a:latin typeface="Georgia" panose="02040502050405020303" pitchFamily="18" charset="0"/>
                <a:ea typeface="Open Sans" panose="020B0606030504020204" pitchFamily="34" charset="0"/>
                <a:cs typeface="Open Sans" panose="020B0606030504020204" pitchFamily="34" charset="0"/>
              </a:rPr>
              <a:t>Obtain a policy change (i.e., they should do something for/with you)</a:t>
            </a:r>
          </a:p>
          <a:p>
            <a:pPr marL="342900" indent="-342900" algn="just">
              <a:buFont typeface="+mj-lt"/>
              <a:buAutoNum type="arabicPeriod"/>
            </a:pPr>
            <a:endParaRPr lang="en-GB" sz="2200" kern="100" dirty="0">
              <a:latin typeface="Georgia" panose="02040502050405020303" pitchFamily="18" charset="0"/>
              <a:ea typeface="Open Sans" panose="020B0606030504020204" pitchFamily="34" charset="0"/>
              <a:cs typeface="Open Sans" panose="020B0606030504020204" pitchFamily="34" charset="0"/>
            </a:endParaRPr>
          </a:p>
          <a:p>
            <a:pPr marL="0" indent="0" algn="just">
              <a:buNone/>
            </a:pPr>
            <a:r>
              <a:rPr lang="en-GB" sz="2200" kern="100" dirty="0">
                <a:effectLst/>
                <a:latin typeface="Georgia" panose="02040502050405020303" pitchFamily="18" charset="0"/>
                <a:ea typeface="Open Sans" panose="020B0606030504020204" pitchFamily="34" charset="0"/>
                <a:cs typeface="Open Sans" panose="020B0606030504020204" pitchFamily="34" charset="0"/>
              </a:rPr>
              <a:t>Messaging should be</a:t>
            </a:r>
          </a:p>
          <a:p>
            <a:pPr algn="just"/>
            <a:r>
              <a:rPr lang="en-GB" sz="2200" kern="100" dirty="0">
                <a:effectLst/>
                <a:latin typeface="Georgia" panose="02040502050405020303" pitchFamily="18" charset="0"/>
                <a:ea typeface="Open Sans" panose="020B0606030504020204" pitchFamily="34" charset="0"/>
                <a:cs typeface="Open Sans" panose="020B0606030504020204" pitchFamily="34" charset="0"/>
              </a:rPr>
              <a:t>Simple</a:t>
            </a:r>
            <a:endParaRPr lang="en-GB" sz="2200" kern="100" dirty="0">
              <a:latin typeface="Georgia" panose="02040502050405020303" pitchFamily="18" charset="0"/>
              <a:ea typeface="Open Sans" panose="020B0606030504020204" pitchFamily="34" charset="0"/>
              <a:cs typeface="Open Sans" panose="020B0606030504020204" pitchFamily="34" charset="0"/>
            </a:endParaRPr>
          </a:p>
          <a:p>
            <a:pPr algn="just"/>
            <a:r>
              <a:rPr lang="en-GB" sz="2200" kern="100" dirty="0">
                <a:effectLst/>
                <a:latin typeface="Georgia" panose="02040502050405020303" pitchFamily="18" charset="0"/>
                <a:ea typeface="Open Sans" panose="020B0606030504020204" pitchFamily="34" charset="0"/>
                <a:cs typeface="Open Sans" panose="020B0606030504020204" pitchFamily="34" charset="0"/>
              </a:rPr>
              <a:t>Clear</a:t>
            </a:r>
          </a:p>
          <a:p>
            <a:pPr algn="just"/>
            <a:r>
              <a:rPr lang="en-GB" sz="2200" kern="100" dirty="0">
                <a:latin typeface="Georgia" panose="02040502050405020303" pitchFamily="18" charset="0"/>
                <a:ea typeface="Open Sans" panose="020B0606030504020204" pitchFamily="34" charset="0"/>
                <a:cs typeface="Open Sans" panose="020B0606030504020204" pitchFamily="34" charset="0"/>
              </a:rPr>
              <a:t>M</a:t>
            </a:r>
            <a:r>
              <a:rPr lang="en-GB" sz="2200" kern="100" dirty="0">
                <a:effectLst/>
                <a:latin typeface="Georgia" panose="02040502050405020303" pitchFamily="18" charset="0"/>
                <a:ea typeface="Open Sans" panose="020B0606030504020204" pitchFamily="34" charset="0"/>
                <a:cs typeface="Open Sans" panose="020B0606030504020204" pitchFamily="34" charset="0"/>
              </a:rPr>
              <a:t>emorable</a:t>
            </a:r>
          </a:p>
          <a:p>
            <a:pPr algn="just"/>
            <a:endParaRPr lang="en-GB" sz="2200" kern="100" dirty="0">
              <a:latin typeface="Georgia" panose="02040502050405020303" pitchFamily="18" charset="0"/>
              <a:ea typeface="Open Sans" panose="020B0606030504020204" pitchFamily="34" charset="0"/>
              <a:cs typeface="Open Sans" panose="020B0606030504020204" pitchFamily="34" charset="0"/>
            </a:endParaRPr>
          </a:p>
          <a:p>
            <a:pPr marL="0" indent="0" algn="just">
              <a:buNone/>
            </a:pPr>
            <a:r>
              <a:rPr lang="en-GB" sz="2200" kern="100" dirty="0">
                <a:latin typeface="Georgia" panose="02040502050405020303" pitchFamily="18" charset="0"/>
                <a:ea typeface="Open Sans" panose="020B0606030504020204" pitchFamily="34" charset="0"/>
                <a:cs typeface="Open Sans" panose="020B0606030504020204" pitchFamily="34" charset="0"/>
              </a:rPr>
              <a:t>E</a:t>
            </a:r>
            <a:r>
              <a:rPr lang="en-GB" sz="2200" kern="100" dirty="0">
                <a:effectLst/>
                <a:latin typeface="Georgia" panose="02040502050405020303" pitchFamily="18" charset="0"/>
                <a:ea typeface="Open Sans" panose="020B0606030504020204" pitchFamily="34" charset="0"/>
                <a:cs typeface="Open Sans" panose="020B0606030504020204" pitchFamily="34" charset="0"/>
              </a:rPr>
              <a:t>mphasise the public benefit in the EU context and values.</a:t>
            </a: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6</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0" y="-60521"/>
            <a:ext cx="2871032" cy="1628303"/>
          </a:xfrm>
          <a:prstGeom prst="rect">
            <a:avLst/>
          </a:prstGeom>
        </p:spPr>
      </p:pic>
    </p:spTree>
    <p:extLst>
      <p:ext uri="{BB962C8B-B14F-4D97-AF65-F5344CB8AC3E}">
        <p14:creationId xmlns:p14="http://schemas.microsoft.com/office/powerpoint/2010/main" val="1997736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2871032" y="314324"/>
            <a:ext cx="8482768" cy="1325563"/>
          </a:xfrm>
        </p:spPr>
        <p:txBody>
          <a:bodyPr/>
          <a:lstStyle/>
          <a:p>
            <a:r>
              <a:rPr lang="en-US" dirty="0">
                <a:solidFill>
                  <a:srgbClr val="08484C"/>
                </a:solidFill>
                <a:latin typeface="Georgia" panose="02040502050405020303" pitchFamily="18" charset="0"/>
              </a:rPr>
              <a:t>Coalition building</a:t>
            </a:r>
          </a:p>
        </p:txBody>
      </p:sp>
      <p:sp>
        <p:nvSpPr>
          <p:cNvPr id="3" name="Content Placeholder 2">
            <a:extLst>
              <a:ext uri="{FF2B5EF4-FFF2-40B4-BE49-F238E27FC236}">
                <a16:creationId xmlns:a16="http://schemas.microsoft.com/office/drawing/2014/main" id="{665279FF-7F4F-AB6B-E52A-06F589149DBF}"/>
              </a:ext>
            </a:extLst>
          </p:cNvPr>
          <p:cNvSpPr>
            <a:spLocks noGrp="1"/>
          </p:cNvSpPr>
          <p:nvPr>
            <p:ph idx="1"/>
          </p:nvPr>
        </p:nvSpPr>
        <p:spPr>
          <a:xfrm>
            <a:off x="838200" y="1993428"/>
            <a:ext cx="10515600" cy="4351338"/>
          </a:xfrm>
        </p:spPr>
        <p:txBody>
          <a:bodyPr numCol="1">
            <a:noAutofit/>
          </a:bodyPr>
          <a:lstStyle/>
          <a:p>
            <a:pPr marL="0" indent="0" algn="just">
              <a:buNone/>
            </a:pPr>
            <a:r>
              <a:rPr lang="en-GB" sz="2200" kern="100" dirty="0">
                <a:effectLst/>
                <a:latin typeface="Georgia" panose="02040502050405020303" pitchFamily="18" charset="0"/>
                <a:ea typeface="Open Sans" panose="020B0606030504020204" pitchFamily="34" charset="0"/>
                <a:cs typeface="Open Sans" panose="020B0606030504020204" pitchFamily="34" charset="0"/>
              </a:rPr>
              <a:t>One interest organisation alone is unlikely to have, on its own, a ground-breaking success in influencing human rights legislation. Therefore, it is essential to build groups and coalitions, with:</a:t>
            </a:r>
          </a:p>
          <a:p>
            <a:pPr algn="just"/>
            <a:r>
              <a:rPr lang="en-GB" sz="2200" kern="100" dirty="0">
                <a:effectLst/>
                <a:latin typeface="Georgia" panose="02040502050405020303" pitchFamily="18" charset="0"/>
                <a:ea typeface="Open Sans" panose="020B0606030504020204" pitchFamily="34" charset="0"/>
                <a:cs typeface="Open Sans" panose="020B0606030504020204" pitchFamily="34" charset="0"/>
              </a:rPr>
              <a:t>Organisations or individuals with similar objectives (e.g., privacy and transparency);</a:t>
            </a:r>
          </a:p>
          <a:p>
            <a:pPr algn="just"/>
            <a:r>
              <a:rPr lang="en-GB" sz="2200" kern="100" dirty="0">
                <a:latin typeface="Georgia" panose="02040502050405020303" pitchFamily="18" charset="0"/>
                <a:ea typeface="Open Sans" panose="020B0606030504020204" pitchFamily="34" charset="0"/>
                <a:cs typeface="Open Sans" panose="020B0606030504020204" pitchFamily="34" charset="0"/>
              </a:rPr>
              <a:t>Organisations with a different, non-conflicting focus who have a larger audience and credibility;</a:t>
            </a:r>
          </a:p>
          <a:p>
            <a:pPr algn="just"/>
            <a:r>
              <a:rPr lang="en-GB" sz="2200" kern="100" dirty="0">
                <a:effectLst/>
                <a:latin typeface="Georgia" panose="02040502050405020303" pitchFamily="18" charset="0"/>
                <a:ea typeface="Open Sans" panose="020B0606030504020204" pitchFamily="34" charset="0"/>
                <a:cs typeface="Open Sans" panose="020B0606030504020204" pitchFamily="34" charset="0"/>
              </a:rPr>
              <a:t>Trade associations and other associations.</a:t>
            </a:r>
          </a:p>
          <a:p>
            <a:pPr marL="0" indent="0" algn="just">
              <a:buNone/>
            </a:pPr>
            <a:br>
              <a:rPr lang="en-GB" sz="2200" kern="100" dirty="0">
                <a:effectLst/>
                <a:latin typeface="Georgia" panose="02040502050405020303" pitchFamily="18" charset="0"/>
                <a:ea typeface="Open Sans" panose="020B0606030504020204" pitchFamily="34" charset="0"/>
                <a:cs typeface="Open Sans" panose="020B0606030504020204" pitchFamily="34" charset="0"/>
              </a:rPr>
            </a:br>
            <a:endParaRPr lang="en-GB" sz="2200" kern="100" dirty="0">
              <a:effectLst/>
              <a:latin typeface="Georgia" panose="02040502050405020303" pitchFamily="18" charset="0"/>
              <a:ea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7</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798" t="38667" r="21540" b="39000"/>
          <a:stretch/>
        </p:blipFill>
        <p:spPr>
          <a:xfrm>
            <a:off x="0" y="0"/>
            <a:ext cx="2871032" cy="1628303"/>
          </a:xfrm>
          <a:prstGeom prst="rect">
            <a:avLst/>
          </a:prstGeom>
        </p:spPr>
      </p:pic>
    </p:spTree>
    <p:extLst>
      <p:ext uri="{BB962C8B-B14F-4D97-AF65-F5344CB8AC3E}">
        <p14:creationId xmlns:p14="http://schemas.microsoft.com/office/powerpoint/2010/main" val="412938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2871032" y="365125"/>
            <a:ext cx="8482768" cy="1325563"/>
          </a:xfrm>
        </p:spPr>
        <p:txBody>
          <a:bodyPr/>
          <a:lstStyle/>
          <a:p>
            <a:r>
              <a:rPr lang="en-US" dirty="0">
                <a:solidFill>
                  <a:srgbClr val="08484C"/>
                </a:solidFill>
                <a:latin typeface="Georgia" panose="02040502050405020303" pitchFamily="18" charset="0"/>
              </a:rPr>
              <a:t>Exercise</a:t>
            </a:r>
          </a:p>
        </p:txBody>
      </p:sp>
      <p:graphicFrame>
        <p:nvGraphicFramePr>
          <p:cNvPr id="8" name="Content Placeholder 2">
            <a:extLst>
              <a:ext uri="{FF2B5EF4-FFF2-40B4-BE49-F238E27FC236}">
                <a16:creationId xmlns:a16="http://schemas.microsoft.com/office/drawing/2014/main" id="{17FDD497-5811-AACB-A4E3-49A72BA90176}"/>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53590829"/>
              </p:ext>
            </p:extLst>
          </p:nvPr>
        </p:nvGraphicFramePr>
        <p:xfrm>
          <a:off x="838200" y="199342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8</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2798" t="38667" r="21540" b="39000"/>
          <a:stretch/>
        </p:blipFill>
        <p:spPr>
          <a:xfrm>
            <a:off x="0" y="62385"/>
            <a:ext cx="2871032" cy="1628303"/>
          </a:xfrm>
          <a:prstGeom prst="rect">
            <a:avLst/>
          </a:prstGeom>
        </p:spPr>
      </p:pic>
    </p:spTree>
    <p:extLst>
      <p:ext uri="{BB962C8B-B14F-4D97-AF65-F5344CB8AC3E}">
        <p14:creationId xmlns:p14="http://schemas.microsoft.com/office/powerpoint/2010/main" val="337732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D4CC-AE88-6321-753B-D5BEC0F29A65}"/>
              </a:ext>
            </a:extLst>
          </p:cNvPr>
          <p:cNvSpPr>
            <a:spLocks noGrp="1"/>
          </p:cNvSpPr>
          <p:nvPr>
            <p:ph type="title"/>
          </p:nvPr>
        </p:nvSpPr>
        <p:spPr>
          <a:xfrm>
            <a:off x="2871032" y="365125"/>
            <a:ext cx="8482768" cy="1325563"/>
          </a:xfrm>
        </p:spPr>
        <p:txBody>
          <a:bodyPr/>
          <a:lstStyle/>
          <a:p>
            <a:r>
              <a:rPr lang="en-US" dirty="0">
                <a:solidFill>
                  <a:srgbClr val="08484C"/>
                </a:solidFill>
                <a:latin typeface="Georgia" panose="02040502050405020303" pitchFamily="18" charset="0"/>
              </a:rPr>
              <a:t>Possible topics</a:t>
            </a:r>
          </a:p>
        </p:txBody>
      </p:sp>
      <p:graphicFrame>
        <p:nvGraphicFramePr>
          <p:cNvPr id="8" name="Content Placeholder 2">
            <a:extLst>
              <a:ext uri="{FF2B5EF4-FFF2-40B4-BE49-F238E27FC236}">
                <a16:creationId xmlns:a16="http://schemas.microsoft.com/office/drawing/2014/main" id="{79DA4EC2-C875-235D-2FC1-2873CB22F67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370725231"/>
              </p:ext>
            </p:extLst>
          </p:nvPr>
        </p:nvGraphicFramePr>
        <p:xfrm>
          <a:off x="838200" y="2425101"/>
          <a:ext cx="10515600" cy="30071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7EA0F4C-E599-AFA8-AB96-C292FCB7BF1E}"/>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6" name="Immagine 3">
            <a:extLst>
              <a:ext uri="{FF2B5EF4-FFF2-40B4-BE49-F238E27FC236}">
                <a16:creationId xmlns:a16="http://schemas.microsoft.com/office/drawing/2014/main" id="{5543B821-C10F-8146-F72D-C7BA6B38EFB3}"/>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22798" t="38667" r="21540" b="39000"/>
          <a:stretch/>
        </p:blipFill>
        <p:spPr>
          <a:xfrm>
            <a:off x="0" y="62385"/>
            <a:ext cx="2871032" cy="1628303"/>
          </a:xfrm>
          <a:prstGeom prst="rect">
            <a:avLst/>
          </a:prstGeom>
        </p:spPr>
      </p:pic>
    </p:spTree>
    <p:extLst>
      <p:ext uri="{BB962C8B-B14F-4D97-AF65-F5344CB8AC3E}">
        <p14:creationId xmlns:p14="http://schemas.microsoft.com/office/powerpoint/2010/main" val="161860316"/>
      </p:ext>
    </p:extLst>
  </p:cSld>
  <p:clrMapOvr>
    <a:masterClrMapping/>
  </p:clrMapOvr>
</p:sld>
</file>

<file path=ppt/theme/theme1.xml><?xml version="1.0" encoding="utf-8"?>
<a:theme xmlns:a="http://schemas.openxmlformats.org/drawingml/2006/main" name="Tema di Office">
  <a:themeElements>
    <a:clrScheme name="Office Theme">
      <a:dk1>
        <a:sysClr val="windowText" lastClr="000000"/>
      </a:dk1>
      <a:lt1>
        <a:sysClr val="window" lastClr="FFFFFF"/>
      </a:lt1>
      <a:dk2>
        <a:srgbClr val="0E2841"/>
      </a:dk2>
      <a:lt2>
        <a:srgbClr val="E8E8E8"/>
      </a:lt2>
      <a:accent1>
        <a:srgbClr val="156082"/>
      </a:accent1>
      <a:accent2>
        <a:srgbClr val="2E9CB8"/>
      </a:accent2>
      <a:accent3>
        <a:srgbClr val="E97132"/>
      </a:accent3>
      <a:accent4>
        <a:srgbClr val="196B24"/>
      </a:accent4>
      <a:accent5>
        <a:srgbClr val="4EA72E"/>
      </a:accent5>
      <a:accent6>
        <a:srgbClr val="C80724"/>
      </a:accent6>
      <a:hlink>
        <a:srgbClr val="518B9B"/>
      </a:hlink>
      <a:folHlink>
        <a:srgbClr val="96607D"/>
      </a:folHlink>
    </a:clrScheme>
    <a:fontScheme name="Office Theme">
      <a:majorFont>
        <a:latin typeface="Bierstadt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ierstadt"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2013-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7083</TotalTime>
  <Words>2996</Words>
  <Application>Microsoft Macintosh PowerPoint</Application>
  <PresentationFormat>Widescreen</PresentationFormat>
  <Paragraphs>392</Paragraphs>
  <Slides>44</Slides>
  <Notes>18</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44</vt:i4>
      </vt:variant>
    </vt:vector>
  </HeadingPairs>
  <TitlesOfParts>
    <vt:vector size="55" baseType="lpstr">
      <vt:lpstr>Arial</vt:lpstr>
      <vt:lpstr>Bierstadt</vt:lpstr>
      <vt:lpstr>BierstadtDisplay</vt:lpstr>
      <vt:lpstr>Calibri</vt:lpstr>
      <vt:lpstr>Calibri Light</vt:lpstr>
      <vt:lpstr>Georgia</vt:lpstr>
      <vt:lpstr>High Tower Text</vt:lpstr>
      <vt:lpstr>Open Sans</vt:lpstr>
      <vt:lpstr>Roboto</vt:lpstr>
      <vt:lpstr>Söhne</vt:lpstr>
      <vt:lpstr>Tema di Office</vt:lpstr>
      <vt:lpstr>International human rights advocacy to EU institutions in practice</vt:lpstr>
      <vt:lpstr>Presentazione standard di PowerPoint</vt:lpstr>
      <vt:lpstr>Advocacy and lobbying on EU lawmaking</vt:lpstr>
      <vt:lpstr>Narrow down the advocacy/lobby objective</vt:lpstr>
      <vt:lpstr>Stakeholders</vt:lpstr>
      <vt:lpstr>Messaging</vt:lpstr>
      <vt:lpstr>Coalition building</vt:lpstr>
      <vt:lpstr>Exercise</vt:lpstr>
      <vt:lpstr>Possible topics</vt:lpstr>
      <vt:lpstr>Presentazione standard di PowerPoint</vt:lpstr>
      <vt:lpstr>Presentazione standard di PowerPoint</vt:lpstr>
      <vt:lpstr>Key actors</vt:lpstr>
      <vt:lpstr>Key instruments </vt:lpstr>
      <vt:lpstr>Advocacy actors </vt:lpstr>
      <vt:lpstr>Advocacy in practice  </vt:lpstr>
      <vt:lpstr>Challenges and criticism</vt:lpstr>
      <vt:lpstr>Discussion</vt:lpstr>
      <vt:lpstr>Presentazione standard di PowerPoint</vt:lpstr>
      <vt:lpstr>Presentazione standard di PowerPoint</vt:lpstr>
      <vt:lpstr>Advocacy Strategy</vt:lpstr>
      <vt:lpstr>Setting your Goal</vt:lpstr>
      <vt:lpstr>SMART objectives</vt:lpstr>
      <vt:lpstr>Power Analysis </vt:lpstr>
      <vt:lpstr>What power does the EU have? </vt:lpstr>
      <vt:lpstr>What interest does the EU have? </vt:lpstr>
      <vt:lpstr>Presentazione standard di PowerPoint</vt:lpstr>
      <vt:lpstr>The European Council</vt:lpstr>
      <vt:lpstr>The Council of the EU</vt:lpstr>
      <vt:lpstr>Council Preparatory Bodies (1)</vt:lpstr>
      <vt:lpstr>Council Preparatory Bodies (2)</vt:lpstr>
      <vt:lpstr>The HR/VP and the European External Action Service (EEAS) (1)</vt:lpstr>
      <vt:lpstr>The HR/VP and the European External Action Service (EEAS) (2)</vt:lpstr>
      <vt:lpstr>The Commission (1)</vt:lpstr>
      <vt:lpstr>DG ECHO</vt:lpstr>
      <vt:lpstr>EU Parliament </vt:lpstr>
      <vt:lpstr>Power Mapping </vt:lpstr>
      <vt:lpstr>Theory of Change</vt:lpstr>
      <vt:lpstr>Messaging</vt:lpstr>
      <vt:lpstr>Presentazione standard di PowerPoint</vt:lpstr>
      <vt:lpstr>Tactics</vt:lpstr>
      <vt:lpstr>Risk Analysis</vt:lpstr>
      <vt:lpstr>Monitor and Adapt</vt:lpstr>
      <vt:lpstr>Advocacy Strategy</vt:lpstr>
      <vt:lpstr>Questions? Please contact: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Federica Favuzza</dc:creator>
  <cp:lastModifiedBy>Federica Favuzza</cp:lastModifiedBy>
  <cp:revision>124</cp:revision>
  <cp:lastPrinted>2025-07-03T09:32:44Z</cp:lastPrinted>
  <dcterms:created xsi:type="dcterms:W3CDTF">2023-01-18T11:50:09Z</dcterms:created>
  <dcterms:modified xsi:type="dcterms:W3CDTF">2025-12-16T11:24:34Z</dcterms:modified>
</cp:coreProperties>
</file>